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29" r:id="rId4"/>
    <p:sldMasterId id="2147484300" r:id="rId5"/>
    <p:sldMasterId id="2147484611" r:id="rId6"/>
  </p:sldMasterIdLst>
  <p:notesMasterIdLst>
    <p:notesMasterId r:id="rId25"/>
  </p:notesMasterIdLst>
  <p:sldIdLst>
    <p:sldId id="1859" r:id="rId7"/>
    <p:sldId id="257" r:id="rId8"/>
    <p:sldId id="1875" r:id="rId9"/>
    <p:sldId id="1876" r:id="rId10"/>
    <p:sldId id="1844" r:id="rId11"/>
    <p:sldId id="1882" r:id="rId12"/>
    <p:sldId id="1877" r:id="rId13"/>
    <p:sldId id="1883" r:id="rId14"/>
    <p:sldId id="1853" r:id="rId15"/>
    <p:sldId id="1885" r:id="rId16"/>
    <p:sldId id="1852" r:id="rId17"/>
    <p:sldId id="1886" r:id="rId18"/>
    <p:sldId id="1872" r:id="rId19"/>
    <p:sldId id="1884" r:id="rId20"/>
    <p:sldId id="1867" r:id="rId21"/>
    <p:sldId id="1881" r:id="rId22"/>
    <p:sldId id="1887" r:id="rId23"/>
    <p:sldId id="188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wathi Puthanveedu" initials="AP" lastIdx="1" clrIdx="0">
    <p:extLst>
      <p:ext uri="{19B8F6BF-5375-455C-9EA6-DF929625EA0E}">
        <p15:presenceInfo xmlns:p15="http://schemas.microsoft.com/office/powerpoint/2012/main" userId="Aswathi Puthanveedu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18ED97-D3DD-405D-871F-D484921D3F20}" v="1" dt="2019-06-13T19:45:36.6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urab Mangrulkar" userId="0613a825-da9d-4476-810d-c673463a1499" providerId="ADAL" clId="{2570C6B4-8606-42C6-B5ED-A079F7F6B628}"/>
    <pc:docChg chg="undo custSel addSld delSld modSld sldOrd">
      <pc:chgData name="Sourab Mangrulkar" userId="0613a825-da9d-4476-810d-c673463a1499" providerId="ADAL" clId="{2570C6B4-8606-42C6-B5ED-A079F7F6B628}" dt="2019-05-20T16:16:21.485" v="2352" actId="20577"/>
      <pc:docMkLst>
        <pc:docMk/>
      </pc:docMkLst>
      <pc:sldChg chg="modSp">
        <pc:chgData name="Sourab Mangrulkar" userId="0613a825-da9d-4476-810d-c673463a1499" providerId="ADAL" clId="{2570C6B4-8606-42C6-B5ED-A079F7F6B628}" dt="2019-05-20T16:16:21.485" v="2352" actId="20577"/>
        <pc:sldMkLst>
          <pc:docMk/>
          <pc:sldMk cId="58271236" sldId="1859"/>
        </pc:sldMkLst>
        <pc:spChg chg="mod">
          <ac:chgData name="Sourab Mangrulkar" userId="0613a825-da9d-4476-810d-c673463a1499" providerId="ADAL" clId="{2570C6B4-8606-42C6-B5ED-A079F7F6B628}" dt="2019-05-20T16:16:21.485" v="2352" actId="20577"/>
          <ac:spMkLst>
            <pc:docMk/>
            <pc:sldMk cId="58271236" sldId="1859"/>
            <ac:spMk id="4" creationId="{D25A7097-F128-44C8-9EE0-1A9AAF0AF864}"/>
          </ac:spMkLst>
        </pc:spChg>
      </pc:sldChg>
      <pc:sldChg chg="addSp modSp">
        <pc:chgData name="Sourab Mangrulkar" userId="0613a825-da9d-4476-810d-c673463a1499" providerId="ADAL" clId="{2570C6B4-8606-42C6-B5ED-A079F7F6B628}" dt="2019-05-20T15:15:01.875" v="1015" actId="1076"/>
        <pc:sldMkLst>
          <pc:docMk/>
          <pc:sldMk cId="3025926458" sldId="1872"/>
        </pc:sldMkLst>
        <pc:spChg chg="mod">
          <ac:chgData name="Sourab Mangrulkar" userId="0613a825-da9d-4476-810d-c673463a1499" providerId="ADAL" clId="{2570C6B4-8606-42C6-B5ED-A079F7F6B628}" dt="2019-05-20T15:14:59.334" v="1014" actId="20577"/>
          <ac:spMkLst>
            <pc:docMk/>
            <pc:sldMk cId="3025926458" sldId="1872"/>
            <ac:spMk id="3" creationId="{5E33D330-B4DF-4CE7-9D47-61947206DF5D}"/>
          </ac:spMkLst>
        </pc:spChg>
        <pc:picChg chg="add mod">
          <ac:chgData name="Sourab Mangrulkar" userId="0613a825-da9d-4476-810d-c673463a1499" providerId="ADAL" clId="{2570C6B4-8606-42C6-B5ED-A079F7F6B628}" dt="2019-05-20T15:15:01.875" v="1015" actId="1076"/>
          <ac:picMkLst>
            <pc:docMk/>
            <pc:sldMk cId="3025926458" sldId="1872"/>
            <ac:picMk id="4" creationId="{8E33915F-800E-4414-85B0-A9E4D02AEA41}"/>
          </ac:picMkLst>
        </pc:picChg>
      </pc:sldChg>
      <pc:sldChg chg="modSp">
        <pc:chgData name="Sourab Mangrulkar" userId="0613a825-da9d-4476-810d-c673463a1499" providerId="ADAL" clId="{2570C6B4-8606-42C6-B5ED-A079F7F6B628}" dt="2019-05-20T16:15:43.892" v="2334" actId="20577"/>
        <pc:sldMkLst>
          <pc:docMk/>
          <pc:sldMk cId="1175334831" sldId="1875"/>
        </pc:sldMkLst>
        <pc:spChg chg="mod">
          <ac:chgData name="Sourab Mangrulkar" userId="0613a825-da9d-4476-810d-c673463a1499" providerId="ADAL" clId="{2570C6B4-8606-42C6-B5ED-A079F7F6B628}" dt="2019-05-20T16:15:43.892" v="2334" actId="20577"/>
          <ac:spMkLst>
            <pc:docMk/>
            <pc:sldMk cId="1175334831" sldId="1875"/>
            <ac:spMk id="2" creationId="{BA153BCF-7CF3-48A1-960C-C321CD9A7AFB}"/>
          </ac:spMkLst>
        </pc:spChg>
      </pc:sldChg>
      <pc:sldChg chg="modSp">
        <pc:chgData name="Sourab Mangrulkar" userId="0613a825-da9d-4476-810d-c673463a1499" providerId="ADAL" clId="{2570C6B4-8606-42C6-B5ED-A079F7F6B628}" dt="2019-05-20T15:41:50.153" v="1843" actId="113"/>
        <pc:sldMkLst>
          <pc:docMk/>
          <pc:sldMk cId="3237263020" sldId="1881"/>
        </pc:sldMkLst>
        <pc:spChg chg="mod">
          <ac:chgData name="Sourab Mangrulkar" userId="0613a825-da9d-4476-810d-c673463a1499" providerId="ADAL" clId="{2570C6B4-8606-42C6-B5ED-A079F7F6B628}" dt="2019-05-20T15:41:50.153" v="1843" actId="113"/>
          <ac:spMkLst>
            <pc:docMk/>
            <pc:sldMk cId="3237263020" sldId="1881"/>
            <ac:spMk id="4" creationId="{11D4F849-8904-4B43-B55D-CAAF4D1BE30C}"/>
          </ac:spMkLst>
        </pc:spChg>
      </pc:sldChg>
      <pc:sldChg chg="delSp modSp add">
        <pc:chgData name="Sourab Mangrulkar" userId="0613a825-da9d-4476-810d-c673463a1499" providerId="ADAL" clId="{2570C6B4-8606-42C6-B5ED-A079F7F6B628}" dt="2019-05-20T16:07:43.521" v="2327" actId="20577"/>
        <pc:sldMkLst>
          <pc:docMk/>
          <pc:sldMk cId="2731443915" sldId="1884"/>
        </pc:sldMkLst>
        <pc:spChg chg="mod">
          <ac:chgData name="Sourab Mangrulkar" userId="0613a825-da9d-4476-810d-c673463a1499" providerId="ADAL" clId="{2570C6B4-8606-42C6-B5ED-A079F7F6B628}" dt="2019-05-20T16:07:43.521" v="2327" actId="20577"/>
          <ac:spMkLst>
            <pc:docMk/>
            <pc:sldMk cId="2731443915" sldId="1884"/>
            <ac:spMk id="3" creationId="{5E33D330-B4DF-4CE7-9D47-61947206DF5D}"/>
          </ac:spMkLst>
        </pc:spChg>
        <pc:picChg chg="del">
          <ac:chgData name="Sourab Mangrulkar" userId="0613a825-da9d-4476-810d-c673463a1499" providerId="ADAL" clId="{2570C6B4-8606-42C6-B5ED-A079F7F6B628}" dt="2019-05-20T15:13:01.380" v="825" actId="478"/>
          <ac:picMkLst>
            <pc:docMk/>
            <pc:sldMk cId="2731443915" sldId="1884"/>
            <ac:picMk id="4" creationId="{8E33915F-800E-4414-85B0-A9E4D02AEA41}"/>
          </ac:picMkLst>
        </pc:picChg>
      </pc:sldChg>
    </pc:docChg>
  </pc:docChgLst>
  <pc:docChgLst>
    <pc:chgData name="Sourab Mangrulkar" userId="S::somangru@microsoft.com::0613a825-da9d-4476-810d-c673463a1499" providerId="AD" clId="Web-{A0E23E22-183B-4AEE-861F-C35C00E8CE19}"/>
    <pc:docChg chg="modSld">
      <pc:chgData name="Sourab Mangrulkar" userId="S::somangru@microsoft.com::0613a825-da9d-4476-810d-c673463a1499" providerId="AD" clId="Web-{A0E23E22-183B-4AEE-861F-C35C00E8CE19}" dt="2019-05-20T14:52:25.833" v="79" actId="20577"/>
      <pc:docMkLst>
        <pc:docMk/>
      </pc:docMkLst>
      <pc:sldChg chg="addSp delSp modSp">
        <pc:chgData name="Sourab Mangrulkar" userId="S::somangru@microsoft.com::0613a825-da9d-4476-810d-c673463a1499" providerId="AD" clId="Web-{A0E23E22-183B-4AEE-861F-C35C00E8CE19}" dt="2019-05-20T14:52:25.833" v="78" actId="20577"/>
        <pc:sldMkLst>
          <pc:docMk/>
          <pc:sldMk cId="3237263020" sldId="1881"/>
        </pc:sldMkLst>
        <pc:spChg chg="mod">
          <ac:chgData name="Sourab Mangrulkar" userId="S::somangru@microsoft.com::0613a825-da9d-4476-810d-c673463a1499" providerId="AD" clId="Web-{A0E23E22-183B-4AEE-861F-C35C00E8CE19}" dt="2019-05-20T14:50:39.286" v="0" actId="1076"/>
          <ac:spMkLst>
            <pc:docMk/>
            <pc:sldMk cId="3237263020" sldId="1881"/>
            <ac:spMk id="2" creationId="{5B7AF2D2-0690-4632-AE5B-4D77B81A3FF0}"/>
          </ac:spMkLst>
        </pc:spChg>
        <pc:spChg chg="del">
          <ac:chgData name="Sourab Mangrulkar" userId="S::somangru@microsoft.com::0613a825-da9d-4476-810d-c673463a1499" providerId="AD" clId="Web-{A0E23E22-183B-4AEE-861F-C35C00E8CE19}" dt="2019-05-20T14:50:47.208" v="1"/>
          <ac:spMkLst>
            <pc:docMk/>
            <pc:sldMk cId="3237263020" sldId="1881"/>
            <ac:spMk id="3" creationId="{625A6EC8-3A13-40F0-9AFE-C22BCF41A515}"/>
          </ac:spMkLst>
        </pc:spChg>
        <pc:spChg chg="add mod">
          <ac:chgData name="Sourab Mangrulkar" userId="S::somangru@microsoft.com::0613a825-da9d-4476-810d-c673463a1499" providerId="AD" clId="Web-{A0E23E22-183B-4AEE-861F-C35C00E8CE19}" dt="2019-05-20T14:52:25.833" v="78" actId="20577"/>
          <ac:spMkLst>
            <pc:docMk/>
            <pc:sldMk cId="3237263020" sldId="1881"/>
            <ac:spMk id="4" creationId="{11D4F849-8904-4B43-B55D-CAAF4D1BE30C}"/>
          </ac:spMkLst>
        </pc:spChg>
      </pc:sldChg>
    </pc:docChg>
  </pc:docChgLst>
  <pc:docChgLst>
    <pc:chgData name="Sourab Mangrulkar" userId="0613a825-da9d-4476-810d-c673463a1499" providerId="ADAL" clId="{A17EEDC3-5290-2040-A163-C1626D8EF9EB}"/>
    <pc:docChg chg="delSld">
      <pc:chgData name="Sourab Mangrulkar" userId="0613a825-da9d-4476-810d-c673463a1499" providerId="ADAL" clId="{A17EEDC3-5290-2040-A163-C1626D8EF9EB}" dt="2019-05-22T03:16:37.913" v="0" actId="2696"/>
      <pc:docMkLst>
        <pc:docMk/>
      </pc:docMkLst>
      <pc:sldChg chg="del">
        <pc:chgData name="Sourab Mangrulkar" userId="0613a825-da9d-4476-810d-c673463a1499" providerId="ADAL" clId="{A17EEDC3-5290-2040-A163-C1626D8EF9EB}" dt="2019-05-22T03:16:37.913" v="0" actId="2696"/>
        <pc:sldMkLst>
          <pc:docMk/>
          <pc:sldMk cId="846150332" sldId="1889"/>
        </pc:sldMkLst>
      </pc:sldChg>
    </pc:docChg>
  </pc:docChgLst>
  <pc:docChgLst>
    <pc:chgData name="Divya Chowdary Rayineedu" userId="d9d116eb-e777-4713-84ca-67aa8a9d416a" providerId="ADAL" clId="{43856C05-D30A-48E9-B18C-C27A0175B058}"/>
    <pc:docChg chg="custSel modSld sldOrd">
      <pc:chgData name="Divya Chowdary Rayineedu" userId="d9d116eb-e777-4713-84ca-67aa8a9d416a" providerId="ADAL" clId="{43856C05-D30A-48E9-B18C-C27A0175B058}" dt="2019-05-22T04:24:04.291" v="213"/>
      <pc:docMkLst>
        <pc:docMk/>
      </pc:docMkLst>
      <pc:sldChg chg="ord">
        <pc:chgData name="Divya Chowdary Rayineedu" userId="d9d116eb-e777-4713-84ca-67aa8a9d416a" providerId="ADAL" clId="{43856C05-D30A-48E9-B18C-C27A0175B058}" dt="2019-05-22T04:17:19.961" v="212"/>
        <pc:sldMkLst>
          <pc:docMk/>
          <pc:sldMk cId="3397715790" sldId="1853"/>
        </pc:sldMkLst>
      </pc:sldChg>
      <pc:sldChg chg="delSp">
        <pc:chgData name="Divya Chowdary Rayineedu" userId="d9d116eb-e777-4713-84ca-67aa8a9d416a" providerId="ADAL" clId="{43856C05-D30A-48E9-B18C-C27A0175B058}" dt="2019-05-22T03:48:54.932" v="202" actId="478"/>
        <pc:sldMkLst>
          <pc:docMk/>
          <pc:sldMk cId="1958825275" sldId="1876"/>
        </pc:sldMkLst>
        <pc:spChg chg="del">
          <ac:chgData name="Divya Chowdary Rayineedu" userId="d9d116eb-e777-4713-84ca-67aa8a9d416a" providerId="ADAL" clId="{43856C05-D30A-48E9-B18C-C27A0175B058}" dt="2019-05-22T03:48:54.932" v="202" actId="478"/>
          <ac:spMkLst>
            <pc:docMk/>
            <pc:sldMk cId="1958825275" sldId="1876"/>
            <ac:spMk id="7" creationId="{CCFD6CC3-C5BC-45F2-A072-5F4BF7826BBE}"/>
          </ac:spMkLst>
        </pc:spChg>
      </pc:sldChg>
      <pc:sldChg chg="modSp">
        <pc:chgData name="Divya Chowdary Rayineedu" userId="d9d116eb-e777-4713-84ca-67aa8a9d416a" providerId="ADAL" clId="{43856C05-D30A-48E9-B18C-C27A0175B058}" dt="2019-05-22T03:53:48.688" v="211" actId="313"/>
        <pc:sldMkLst>
          <pc:docMk/>
          <pc:sldMk cId="3237263020" sldId="1881"/>
        </pc:sldMkLst>
        <pc:spChg chg="mod">
          <ac:chgData name="Divya Chowdary Rayineedu" userId="d9d116eb-e777-4713-84ca-67aa8a9d416a" providerId="ADAL" clId="{43856C05-D30A-48E9-B18C-C27A0175B058}" dt="2019-05-22T03:53:48.688" v="211" actId="313"/>
          <ac:spMkLst>
            <pc:docMk/>
            <pc:sldMk cId="3237263020" sldId="1881"/>
            <ac:spMk id="4" creationId="{11D4F849-8904-4B43-B55D-CAAF4D1BE30C}"/>
          </ac:spMkLst>
        </pc:spChg>
      </pc:sldChg>
      <pc:sldChg chg="addSp delSp modSp">
        <pc:chgData name="Divya Chowdary Rayineedu" userId="d9d116eb-e777-4713-84ca-67aa8a9d416a" providerId="ADAL" clId="{43856C05-D30A-48E9-B18C-C27A0175B058}" dt="2019-05-22T03:49:46.798" v="205"/>
        <pc:sldMkLst>
          <pc:docMk/>
          <pc:sldMk cId="3250835698" sldId="1883"/>
        </pc:sldMkLst>
        <pc:spChg chg="del">
          <ac:chgData name="Divya Chowdary Rayineedu" userId="d9d116eb-e777-4713-84ca-67aa8a9d416a" providerId="ADAL" clId="{43856C05-D30A-48E9-B18C-C27A0175B058}" dt="2019-05-20T14:59:51.801" v="0" actId="478"/>
          <ac:spMkLst>
            <pc:docMk/>
            <pc:sldMk cId="3250835698" sldId="1883"/>
            <ac:spMk id="2" creationId="{9A1375C9-867F-4D41-8DE0-DB5E949C4CA2}"/>
          </ac:spMkLst>
        </pc:spChg>
        <pc:spChg chg="mod">
          <ac:chgData name="Divya Chowdary Rayineedu" userId="d9d116eb-e777-4713-84ca-67aa8a9d416a" providerId="ADAL" clId="{43856C05-D30A-48E9-B18C-C27A0175B058}" dt="2019-05-20T15:21:56.808" v="190" actId="14100"/>
          <ac:spMkLst>
            <pc:docMk/>
            <pc:sldMk cId="3250835698" sldId="1883"/>
            <ac:spMk id="3" creationId="{69D9F938-26DE-43AE-87D4-8C0D74E77B68}"/>
          </ac:spMkLst>
        </pc:spChg>
        <pc:spChg chg="del">
          <ac:chgData name="Divya Chowdary Rayineedu" userId="d9d116eb-e777-4713-84ca-67aa8a9d416a" providerId="ADAL" clId="{43856C05-D30A-48E9-B18C-C27A0175B058}" dt="2019-05-20T14:59:54.493" v="1" actId="478"/>
          <ac:spMkLst>
            <pc:docMk/>
            <pc:sldMk cId="3250835698" sldId="1883"/>
            <ac:spMk id="3" creationId="{843E809D-07F2-4E39-83F8-AA13586C2833}"/>
          </ac:spMkLst>
        </pc:spChg>
        <pc:spChg chg="add mod">
          <ac:chgData name="Divya Chowdary Rayineedu" userId="d9d116eb-e777-4713-84ca-67aa8a9d416a" providerId="ADAL" clId="{43856C05-D30A-48E9-B18C-C27A0175B058}" dt="2019-05-20T15:09:40.042" v="15" actId="1076"/>
          <ac:spMkLst>
            <pc:docMk/>
            <pc:sldMk cId="3250835698" sldId="1883"/>
            <ac:spMk id="10" creationId="{615A474B-2E8D-40AA-810F-A899D33C1D59}"/>
          </ac:spMkLst>
        </pc:spChg>
        <pc:spChg chg="add mod">
          <ac:chgData name="Divya Chowdary Rayineedu" userId="d9d116eb-e777-4713-84ca-67aa8a9d416a" providerId="ADAL" clId="{43856C05-D30A-48E9-B18C-C27A0175B058}" dt="2019-05-20T15:10:55.422" v="20" actId="14100"/>
          <ac:spMkLst>
            <pc:docMk/>
            <pc:sldMk cId="3250835698" sldId="1883"/>
            <ac:spMk id="11" creationId="{9F9AA82C-C1FD-4B32-A71D-F8BDBF9B8D49}"/>
          </ac:spMkLst>
        </pc:spChg>
        <pc:spChg chg="add mod">
          <ac:chgData name="Divya Chowdary Rayineedu" userId="d9d116eb-e777-4713-84ca-67aa8a9d416a" providerId="ADAL" clId="{43856C05-D30A-48E9-B18C-C27A0175B058}" dt="2019-05-20T15:16:14.629" v="47" actId="20577"/>
          <ac:spMkLst>
            <pc:docMk/>
            <pc:sldMk cId="3250835698" sldId="1883"/>
            <ac:spMk id="14" creationId="{E4AE00D0-6789-4493-938B-857877D00F7B}"/>
          </ac:spMkLst>
        </pc:spChg>
        <pc:spChg chg="add mod">
          <ac:chgData name="Divya Chowdary Rayineedu" userId="d9d116eb-e777-4713-84ca-67aa8a9d416a" providerId="ADAL" clId="{43856C05-D30A-48E9-B18C-C27A0175B058}" dt="2019-05-20T15:22:44.624" v="196" actId="1076"/>
          <ac:spMkLst>
            <pc:docMk/>
            <pc:sldMk cId="3250835698" sldId="1883"/>
            <ac:spMk id="15" creationId="{1AABF843-EFB3-46AE-A58A-4B6E92C21AAB}"/>
          </ac:spMkLst>
        </pc:spChg>
        <pc:spChg chg="add mod">
          <ac:chgData name="Divya Chowdary Rayineedu" userId="d9d116eb-e777-4713-84ca-67aa8a9d416a" providerId="ADAL" clId="{43856C05-D30A-48E9-B18C-C27A0175B058}" dt="2019-05-20T15:19:45.690" v="161"/>
          <ac:spMkLst>
            <pc:docMk/>
            <pc:sldMk cId="3250835698" sldId="1883"/>
            <ac:spMk id="16" creationId="{48E7E73F-7563-413E-8CF2-16264458E6F4}"/>
          </ac:spMkLst>
        </pc:spChg>
        <pc:spChg chg="add mod">
          <ac:chgData name="Divya Chowdary Rayineedu" userId="d9d116eb-e777-4713-84ca-67aa8a9d416a" providerId="ADAL" clId="{43856C05-D30A-48E9-B18C-C27A0175B058}" dt="2019-05-22T03:49:46.798" v="205"/>
          <ac:spMkLst>
            <pc:docMk/>
            <pc:sldMk cId="3250835698" sldId="1883"/>
            <ac:spMk id="17" creationId="{5C21DBAE-C478-4A9E-87BC-16FC12461E45}"/>
          </ac:spMkLst>
        </pc:spChg>
        <pc:picChg chg="add mod">
          <ac:chgData name="Divya Chowdary Rayineedu" userId="d9d116eb-e777-4713-84ca-67aa8a9d416a" providerId="ADAL" clId="{43856C05-D30A-48E9-B18C-C27A0175B058}" dt="2019-05-20T15:18:28.445" v="136" actId="1076"/>
          <ac:picMkLst>
            <pc:docMk/>
            <pc:sldMk cId="3250835698" sldId="1883"/>
            <ac:picMk id="4" creationId="{C99E568D-0A94-4E2F-8B41-9322D08E3EFB}"/>
          </ac:picMkLst>
        </pc:picChg>
        <pc:picChg chg="add mod">
          <ac:chgData name="Divya Chowdary Rayineedu" userId="d9d116eb-e777-4713-84ca-67aa8a9d416a" providerId="ADAL" clId="{43856C05-D30A-48E9-B18C-C27A0175B058}" dt="2019-05-20T15:14:19.348" v="29" actId="1076"/>
          <ac:picMkLst>
            <pc:docMk/>
            <pc:sldMk cId="3250835698" sldId="1883"/>
            <ac:picMk id="7" creationId="{03FFFF7A-74A4-4CEE-9913-26341FEB10F1}"/>
          </ac:picMkLst>
        </pc:picChg>
        <pc:picChg chg="add mod">
          <ac:chgData name="Divya Chowdary Rayineedu" userId="d9d116eb-e777-4713-84ca-67aa8a9d416a" providerId="ADAL" clId="{43856C05-D30A-48E9-B18C-C27A0175B058}" dt="2019-05-20T15:22:51.639" v="198" actId="1076"/>
          <ac:picMkLst>
            <pc:docMk/>
            <pc:sldMk cId="3250835698" sldId="1883"/>
            <ac:picMk id="9" creationId="{0ACEB5B6-DF93-4C44-B1FA-9106F10CC36A}"/>
          </ac:picMkLst>
        </pc:picChg>
        <pc:picChg chg="add mod">
          <ac:chgData name="Divya Chowdary Rayineedu" userId="d9d116eb-e777-4713-84ca-67aa8a9d416a" providerId="ADAL" clId="{43856C05-D30A-48E9-B18C-C27A0175B058}" dt="2019-05-20T15:23:00.190" v="199" actId="1076"/>
          <ac:picMkLst>
            <pc:docMk/>
            <pc:sldMk cId="3250835698" sldId="1883"/>
            <ac:picMk id="12" creationId="{3B416A3C-903B-48E1-850F-8630F2CB09D0}"/>
          </ac:picMkLst>
        </pc:picChg>
        <pc:picChg chg="add mod">
          <ac:chgData name="Divya Chowdary Rayineedu" userId="d9d116eb-e777-4713-84ca-67aa8a9d416a" providerId="ADAL" clId="{43856C05-D30A-48E9-B18C-C27A0175B058}" dt="2019-05-20T15:23:03.461" v="201" actId="1076"/>
          <ac:picMkLst>
            <pc:docMk/>
            <pc:sldMk cId="3250835698" sldId="1883"/>
            <ac:picMk id="13" creationId="{D048F5D1-9EA2-4B8A-ABE6-F444B780EB43}"/>
          </ac:picMkLst>
        </pc:picChg>
        <pc:cxnChg chg="add del mod">
          <ac:chgData name="Divya Chowdary Rayineedu" userId="d9d116eb-e777-4713-84ca-67aa8a9d416a" providerId="ADAL" clId="{43856C05-D30A-48E9-B18C-C27A0175B058}" dt="2019-05-20T15:03:31.742" v="7" actId="11529"/>
          <ac:cxnSpMkLst>
            <pc:docMk/>
            <pc:sldMk cId="3250835698" sldId="1883"/>
            <ac:cxnSpMk id="6" creationId="{6AE39289-F815-4545-9834-32E09A9AC84F}"/>
          </ac:cxnSpMkLst>
        </pc:cxnChg>
      </pc:sldChg>
      <pc:sldChg chg="modSp">
        <pc:chgData name="Divya Chowdary Rayineedu" userId="d9d116eb-e777-4713-84ca-67aa8a9d416a" providerId="ADAL" clId="{43856C05-D30A-48E9-B18C-C27A0175B058}" dt="2019-05-22T03:52:12.643" v="208" actId="313"/>
        <pc:sldMkLst>
          <pc:docMk/>
          <pc:sldMk cId="2731443915" sldId="1884"/>
        </pc:sldMkLst>
        <pc:spChg chg="mod">
          <ac:chgData name="Divya Chowdary Rayineedu" userId="d9d116eb-e777-4713-84ca-67aa8a9d416a" providerId="ADAL" clId="{43856C05-D30A-48E9-B18C-C27A0175B058}" dt="2019-05-22T03:52:12.643" v="208" actId="313"/>
          <ac:spMkLst>
            <pc:docMk/>
            <pc:sldMk cId="2731443915" sldId="1884"/>
            <ac:spMk id="3" creationId="{5E33D330-B4DF-4CE7-9D47-61947206DF5D}"/>
          </ac:spMkLst>
        </pc:spChg>
      </pc:sldChg>
      <pc:sldChg chg="delSp ord">
        <pc:chgData name="Divya Chowdary Rayineedu" userId="d9d116eb-e777-4713-84ca-67aa8a9d416a" providerId="ADAL" clId="{43856C05-D30A-48E9-B18C-C27A0175B058}" dt="2019-05-22T04:24:04.291" v="213"/>
        <pc:sldMkLst>
          <pc:docMk/>
          <pc:sldMk cId="2813982362" sldId="1885"/>
        </pc:sldMkLst>
        <pc:spChg chg="del">
          <ac:chgData name="Divya Chowdary Rayineedu" userId="d9d116eb-e777-4713-84ca-67aa8a9d416a" providerId="ADAL" clId="{43856C05-D30A-48E9-B18C-C27A0175B058}" dt="2019-05-22T03:49:59.650" v="206" actId="478"/>
          <ac:spMkLst>
            <pc:docMk/>
            <pc:sldMk cId="2813982362" sldId="1885"/>
            <ac:spMk id="4" creationId="{17D8A8D7-D5E1-4BD6-A123-B1F7699AD388}"/>
          </ac:spMkLst>
        </pc:spChg>
      </pc:sldChg>
      <pc:sldChg chg="delSp">
        <pc:chgData name="Divya Chowdary Rayineedu" userId="d9d116eb-e777-4713-84ca-67aa8a9d416a" providerId="ADAL" clId="{43856C05-D30A-48E9-B18C-C27A0175B058}" dt="2019-05-22T03:51:21.568" v="207" actId="478"/>
        <pc:sldMkLst>
          <pc:docMk/>
          <pc:sldMk cId="102880181" sldId="1886"/>
        </pc:sldMkLst>
        <pc:spChg chg="del">
          <ac:chgData name="Divya Chowdary Rayineedu" userId="d9d116eb-e777-4713-84ca-67aa8a9d416a" providerId="ADAL" clId="{43856C05-D30A-48E9-B18C-C27A0175B058}" dt="2019-05-22T03:51:21.568" v="207" actId="478"/>
          <ac:spMkLst>
            <pc:docMk/>
            <pc:sldMk cId="102880181" sldId="1886"/>
            <ac:spMk id="3" creationId="{5D8E1F80-0FB7-4F19-B5AC-E7C88D4BFEDD}"/>
          </ac:spMkLst>
        </pc:spChg>
      </pc:sldChg>
    </pc:docChg>
  </pc:docChgLst>
  <pc:docChgLst>
    <pc:chgData name="Anupriya Rentala" userId="c7f7ffb6-0253-4c67-92f4-acca91cb96d5" providerId="ADAL" clId="{5DD2E789-9DB9-4D87-B2F8-E2D8861556CE}"/>
    <pc:docChg chg="addSld delSld modSld sldOrd">
      <pc:chgData name="Anupriya Rentala" userId="c7f7ffb6-0253-4c67-92f4-acca91cb96d5" providerId="ADAL" clId="{5DD2E789-9DB9-4D87-B2F8-E2D8861556CE}" dt="2019-05-20T14:14:55.319" v="14"/>
      <pc:docMkLst>
        <pc:docMk/>
      </pc:docMkLst>
      <pc:sldChg chg="addSp delSp add del setBg delDesignElem">
        <pc:chgData name="Anupriya Rentala" userId="c7f7ffb6-0253-4c67-92f4-acca91cb96d5" providerId="ADAL" clId="{5DD2E789-9DB9-4D87-B2F8-E2D8861556CE}" dt="2019-05-20T10:57:08.391" v="10"/>
        <pc:sldMkLst>
          <pc:docMk/>
          <pc:sldMk cId="3829831896" sldId="1844"/>
        </pc:sldMkLst>
        <pc:spChg chg="add del">
          <ac:chgData name="Anupriya Rentala" userId="c7f7ffb6-0253-4c67-92f4-acca91cb96d5" providerId="ADAL" clId="{5DD2E789-9DB9-4D87-B2F8-E2D8861556CE}" dt="2019-05-20T10:57:08.391" v="10"/>
          <ac:spMkLst>
            <pc:docMk/>
            <pc:sldMk cId="3829831896" sldId="1844"/>
            <ac:spMk id="11" creationId="{37C89E4B-3C9F-44B9-8B86-D9E3D112D8EC}"/>
          </ac:spMkLst>
        </pc:spChg>
        <pc:cxnChg chg="add del">
          <ac:chgData name="Anupriya Rentala" userId="c7f7ffb6-0253-4c67-92f4-acca91cb96d5" providerId="ADAL" clId="{5DD2E789-9DB9-4D87-B2F8-E2D8861556CE}" dt="2019-05-20T10:57:08.391" v="10"/>
          <ac:cxnSpMkLst>
            <pc:docMk/>
            <pc:sldMk cId="3829831896" sldId="1844"/>
            <ac:cxnSpMk id="13" creationId="{AA2EAA10-076F-46BD-8F0F-B9A2FB77A85C}"/>
          </ac:cxnSpMkLst>
        </pc:cxnChg>
        <pc:cxnChg chg="add del">
          <ac:chgData name="Anupriya Rentala" userId="c7f7ffb6-0253-4c67-92f4-acca91cb96d5" providerId="ADAL" clId="{5DD2E789-9DB9-4D87-B2F8-E2D8861556CE}" dt="2019-05-20T10:57:08.391" v="10"/>
          <ac:cxnSpMkLst>
            <pc:docMk/>
            <pc:sldMk cId="3829831896" sldId="1844"/>
            <ac:cxnSpMk id="15" creationId="{D891E407-403B-4764-86C9-33A56D3BCAA3}"/>
          </ac:cxnSpMkLst>
        </pc:cxnChg>
      </pc:sldChg>
      <pc:sldChg chg="ord">
        <pc:chgData name="Anupriya Rentala" userId="c7f7ffb6-0253-4c67-92f4-acca91cb96d5" providerId="ADAL" clId="{5DD2E789-9DB9-4D87-B2F8-E2D8861556CE}" dt="2019-05-20T14:14:55.319" v="14"/>
        <pc:sldMkLst>
          <pc:docMk/>
          <pc:sldMk cId="1175334831" sldId="1875"/>
        </pc:sldMkLst>
      </pc:sldChg>
    </pc:docChg>
  </pc:docChgLst>
  <pc:docChgLst>
    <pc:chgData name="Aswathi Puthanveedu" userId="eccd2830-6e08-4ef2-b6a7-31d4d5fc8f88" providerId="ADAL" clId="{A7655F90-755D-4A0C-BC82-B35E316889C6}"/>
    <pc:docChg chg="undo custSel mod addSld delSld modSld sldOrd addMainMaster delMainMaster">
      <pc:chgData name="Aswathi Puthanveedu" userId="eccd2830-6e08-4ef2-b6a7-31d4d5fc8f88" providerId="ADAL" clId="{A7655F90-755D-4A0C-BC82-B35E316889C6}" dt="2019-05-21T10:39:22.195" v="1279" actId="5793"/>
      <pc:docMkLst>
        <pc:docMk/>
      </pc:docMkLst>
      <pc:sldChg chg="add">
        <pc:chgData name="Aswathi Puthanveedu" userId="eccd2830-6e08-4ef2-b6a7-31d4d5fc8f88" providerId="ADAL" clId="{A7655F90-755D-4A0C-BC82-B35E316889C6}" dt="2019-05-20T07:11:27.424" v="3"/>
        <pc:sldMkLst>
          <pc:docMk/>
          <pc:sldMk cId="2402828649" sldId="257"/>
        </pc:sldMkLst>
      </pc:sldChg>
      <pc:sldChg chg="modSp">
        <pc:chgData name="Aswathi Puthanveedu" userId="eccd2830-6e08-4ef2-b6a7-31d4d5fc8f88" providerId="ADAL" clId="{A7655F90-755D-4A0C-BC82-B35E316889C6}" dt="2019-05-20T14:36:03.316" v="324" actId="20577"/>
        <pc:sldMkLst>
          <pc:docMk/>
          <pc:sldMk cId="3829831896" sldId="1844"/>
        </pc:sldMkLst>
        <pc:spChg chg="mod">
          <ac:chgData name="Aswathi Puthanveedu" userId="eccd2830-6e08-4ef2-b6a7-31d4d5fc8f88" providerId="ADAL" clId="{A7655F90-755D-4A0C-BC82-B35E316889C6}" dt="2019-05-20T14:36:03.316" v="324" actId="20577"/>
          <ac:spMkLst>
            <pc:docMk/>
            <pc:sldMk cId="3829831896" sldId="1844"/>
            <ac:spMk id="4" creationId="{00000000-0000-0000-0000-000000000000}"/>
          </ac:spMkLst>
        </pc:spChg>
      </pc:sldChg>
      <pc:sldChg chg="modSp ord">
        <pc:chgData name="Aswathi Puthanveedu" userId="eccd2830-6e08-4ef2-b6a7-31d4d5fc8f88" providerId="ADAL" clId="{A7655F90-755D-4A0C-BC82-B35E316889C6}" dt="2019-05-20T07:12:43.631" v="39" actId="1076"/>
        <pc:sldMkLst>
          <pc:docMk/>
          <pc:sldMk cId="58271236" sldId="1859"/>
        </pc:sldMkLst>
        <pc:spChg chg="mod">
          <ac:chgData name="Aswathi Puthanveedu" userId="eccd2830-6e08-4ef2-b6a7-31d4d5fc8f88" providerId="ADAL" clId="{A7655F90-755D-4A0C-BC82-B35E316889C6}" dt="2019-05-20T07:12:29.780" v="37" actId="207"/>
          <ac:spMkLst>
            <pc:docMk/>
            <pc:sldMk cId="58271236" sldId="1859"/>
            <ac:spMk id="4" creationId="{D25A7097-F128-44C8-9EE0-1A9AAF0AF864}"/>
          </ac:spMkLst>
        </pc:spChg>
        <pc:spChg chg="mod">
          <ac:chgData name="Aswathi Puthanveedu" userId="eccd2830-6e08-4ef2-b6a7-31d4d5fc8f88" providerId="ADAL" clId="{A7655F90-755D-4A0C-BC82-B35E316889C6}" dt="2019-05-20T07:12:17.415" v="29" actId="20577"/>
          <ac:spMkLst>
            <pc:docMk/>
            <pc:sldMk cId="58271236" sldId="1859"/>
            <ac:spMk id="5" creationId="{C58039A1-50D4-4C5F-9F97-DB66C0E13CC7}"/>
          </ac:spMkLst>
        </pc:spChg>
        <pc:spChg chg="mod">
          <ac:chgData name="Aswathi Puthanveedu" userId="eccd2830-6e08-4ef2-b6a7-31d4d5fc8f88" providerId="ADAL" clId="{A7655F90-755D-4A0C-BC82-B35E316889C6}" dt="2019-05-20T07:12:43.631" v="39" actId="1076"/>
          <ac:spMkLst>
            <pc:docMk/>
            <pc:sldMk cId="58271236" sldId="1859"/>
            <ac:spMk id="6" creationId="{E54B05C7-23A0-433C-8163-3930E06AC78E}"/>
          </ac:spMkLst>
        </pc:spChg>
      </pc:sldChg>
      <pc:sldChg chg="modSp add">
        <pc:chgData name="Aswathi Puthanveedu" userId="eccd2830-6e08-4ef2-b6a7-31d4d5fc8f88" providerId="ADAL" clId="{A7655F90-755D-4A0C-BC82-B35E316889C6}" dt="2019-05-21T10:39:22.195" v="1279" actId="5793"/>
        <pc:sldMkLst>
          <pc:docMk/>
          <pc:sldMk cId="3982444730" sldId="1867"/>
        </pc:sldMkLst>
        <pc:spChg chg="mod">
          <ac:chgData name="Aswathi Puthanveedu" userId="eccd2830-6e08-4ef2-b6a7-31d4d5fc8f88" providerId="ADAL" clId="{A7655F90-755D-4A0C-BC82-B35E316889C6}" dt="2019-05-21T10:34:19.498" v="1206" actId="14100"/>
          <ac:spMkLst>
            <pc:docMk/>
            <pc:sldMk cId="3982444730" sldId="1867"/>
            <ac:spMk id="2" creationId="{1102B4CF-699F-4DAA-AA0E-8F013FADDAD2}"/>
          </ac:spMkLst>
        </pc:spChg>
        <pc:spChg chg="mod">
          <ac:chgData name="Aswathi Puthanveedu" userId="eccd2830-6e08-4ef2-b6a7-31d4d5fc8f88" providerId="ADAL" clId="{A7655F90-755D-4A0C-BC82-B35E316889C6}" dt="2019-05-21T10:39:22.195" v="1279" actId="5793"/>
          <ac:spMkLst>
            <pc:docMk/>
            <pc:sldMk cId="3982444730" sldId="1867"/>
            <ac:spMk id="3" creationId="{D4D4913D-8B98-4F39-A9FF-DB388F496DD8}"/>
          </ac:spMkLst>
        </pc:spChg>
      </pc:sldChg>
      <pc:sldChg chg="delSp modSp ord">
        <pc:chgData name="Aswathi Puthanveedu" userId="eccd2830-6e08-4ef2-b6a7-31d4d5fc8f88" providerId="ADAL" clId="{A7655F90-755D-4A0C-BC82-B35E316889C6}" dt="2019-05-20T15:39:19.116" v="1008" actId="1076"/>
        <pc:sldMkLst>
          <pc:docMk/>
          <pc:sldMk cId="3025926458" sldId="1872"/>
        </pc:sldMkLst>
        <pc:spChg chg="del mod">
          <ac:chgData name="Aswathi Puthanveedu" userId="eccd2830-6e08-4ef2-b6a7-31d4d5fc8f88" providerId="ADAL" clId="{A7655F90-755D-4A0C-BC82-B35E316889C6}" dt="2019-05-20T15:24:49.291" v="881"/>
          <ac:spMkLst>
            <pc:docMk/>
            <pc:sldMk cId="3025926458" sldId="1872"/>
            <ac:spMk id="2" creationId="{F3D3971E-7D9E-4676-B26F-84DB512D471B}"/>
          </ac:spMkLst>
        </pc:spChg>
        <pc:spChg chg="mod">
          <ac:chgData name="Aswathi Puthanveedu" userId="eccd2830-6e08-4ef2-b6a7-31d4d5fc8f88" providerId="ADAL" clId="{A7655F90-755D-4A0C-BC82-B35E316889C6}" dt="2019-05-20T15:39:14.368" v="1007" actId="1076"/>
          <ac:spMkLst>
            <pc:docMk/>
            <pc:sldMk cId="3025926458" sldId="1872"/>
            <ac:spMk id="3" creationId="{5E33D330-B4DF-4CE7-9D47-61947206DF5D}"/>
          </ac:spMkLst>
        </pc:spChg>
        <pc:picChg chg="mod">
          <ac:chgData name="Aswathi Puthanveedu" userId="eccd2830-6e08-4ef2-b6a7-31d4d5fc8f88" providerId="ADAL" clId="{A7655F90-755D-4A0C-BC82-B35E316889C6}" dt="2019-05-20T15:39:19.116" v="1008" actId="1076"/>
          <ac:picMkLst>
            <pc:docMk/>
            <pc:sldMk cId="3025926458" sldId="1872"/>
            <ac:picMk id="4" creationId="{8E33915F-800E-4414-85B0-A9E4D02AEA41}"/>
          </ac:picMkLst>
        </pc:picChg>
      </pc:sldChg>
      <pc:sldChg chg="addSp modSp">
        <pc:chgData name="Aswathi Puthanveedu" userId="eccd2830-6e08-4ef2-b6a7-31d4d5fc8f88" providerId="ADAL" clId="{A7655F90-755D-4A0C-BC82-B35E316889C6}" dt="2019-05-20T14:19:07.483" v="274" actId="1076"/>
        <pc:sldMkLst>
          <pc:docMk/>
          <pc:sldMk cId="1175334831" sldId="1875"/>
        </pc:sldMkLst>
        <pc:spChg chg="mod">
          <ac:chgData name="Aswathi Puthanveedu" userId="eccd2830-6e08-4ef2-b6a7-31d4d5fc8f88" providerId="ADAL" clId="{A7655F90-755D-4A0C-BC82-B35E316889C6}" dt="2019-05-20T14:19:07.483" v="274" actId="1076"/>
          <ac:spMkLst>
            <pc:docMk/>
            <pc:sldMk cId="1175334831" sldId="1875"/>
            <ac:spMk id="2" creationId="{BA153BCF-7CF3-48A1-960C-C321CD9A7AFB}"/>
          </ac:spMkLst>
        </pc:spChg>
        <pc:picChg chg="add mod">
          <ac:chgData name="Aswathi Puthanveedu" userId="eccd2830-6e08-4ef2-b6a7-31d4d5fc8f88" providerId="ADAL" clId="{A7655F90-755D-4A0C-BC82-B35E316889C6}" dt="2019-05-20T14:18:25.696" v="268" actId="14100"/>
          <ac:picMkLst>
            <pc:docMk/>
            <pc:sldMk cId="1175334831" sldId="1875"/>
            <ac:picMk id="4" creationId="{2718DB49-66CC-4566-A900-32FCDA7EE2B8}"/>
          </ac:picMkLst>
        </pc:picChg>
      </pc:sldChg>
      <pc:sldChg chg="addSp delSp modSp add modTransition">
        <pc:chgData name="Aswathi Puthanveedu" userId="eccd2830-6e08-4ef2-b6a7-31d4d5fc8f88" providerId="ADAL" clId="{A7655F90-755D-4A0C-BC82-B35E316889C6}" dt="2019-05-20T15:24:08.527" v="878"/>
        <pc:sldMkLst>
          <pc:docMk/>
          <pc:sldMk cId="1958825275" sldId="1876"/>
        </pc:sldMkLst>
        <pc:spChg chg="add del mod">
          <ac:chgData name="Aswathi Puthanveedu" userId="eccd2830-6e08-4ef2-b6a7-31d4d5fc8f88" providerId="ADAL" clId="{A7655F90-755D-4A0C-BC82-B35E316889C6}" dt="2019-05-20T14:21:22.811" v="277"/>
          <ac:spMkLst>
            <pc:docMk/>
            <pc:sldMk cId="1958825275" sldId="1876"/>
            <ac:spMk id="2" creationId="{AC5A5DFD-509A-4673-B136-9C75DFE1AC59}"/>
          </ac:spMkLst>
        </pc:spChg>
        <pc:spChg chg="add del mod">
          <ac:chgData name="Aswathi Puthanveedu" userId="eccd2830-6e08-4ef2-b6a7-31d4d5fc8f88" providerId="ADAL" clId="{A7655F90-755D-4A0C-BC82-B35E316889C6}" dt="2019-05-20T14:21:22.811" v="277"/>
          <ac:spMkLst>
            <pc:docMk/>
            <pc:sldMk cId="1958825275" sldId="1876"/>
            <ac:spMk id="3" creationId="{89EB8C9C-2513-4FD4-ACE7-057AE694C6C0}"/>
          </ac:spMkLst>
        </pc:spChg>
        <pc:spChg chg="add del mod">
          <ac:chgData name="Aswathi Puthanveedu" userId="eccd2830-6e08-4ef2-b6a7-31d4d5fc8f88" providerId="ADAL" clId="{A7655F90-755D-4A0C-BC82-B35E316889C6}" dt="2019-05-20T14:21:22.811" v="277"/>
          <ac:spMkLst>
            <pc:docMk/>
            <pc:sldMk cId="1958825275" sldId="1876"/>
            <ac:spMk id="4" creationId="{76ADA70E-51FC-458D-A654-41D18FB3B4BC}"/>
          </ac:spMkLst>
        </pc:spChg>
        <pc:spChg chg="add mod">
          <ac:chgData name="Aswathi Puthanveedu" userId="eccd2830-6e08-4ef2-b6a7-31d4d5fc8f88" providerId="ADAL" clId="{A7655F90-755D-4A0C-BC82-B35E316889C6}" dt="2019-05-20T15:22:06.206" v="852" actId="1076"/>
          <ac:spMkLst>
            <pc:docMk/>
            <pc:sldMk cId="1958825275" sldId="1876"/>
            <ac:spMk id="5" creationId="{9183CAA4-7CBC-4E65-BC11-51CBB0295A0D}"/>
          </ac:spMkLst>
        </pc:spChg>
        <pc:spChg chg="add del mod">
          <ac:chgData name="Aswathi Puthanveedu" userId="eccd2830-6e08-4ef2-b6a7-31d4d5fc8f88" providerId="ADAL" clId="{A7655F90-755D-4A0C-BC82-B35E316889C6}" dt="2019-05-20T15:21:57.644" v="851" actId="478"/>
          <ac:spMkLst>
            <pc:docMk/>
            <pc:sldMk cId="1958825275" sldId="1876"/>
            <ac:spMk id="6" creationId="{A2B1C688-E48F-4D1A-BBE1-925DBFF2E18D}"/>
          </ac:spMkLst>
        </pc:spChg>
        <pc:spChg chg="add mod">
          <ac:chgData name="Aswathi Puthanveedu" userId="eccd2830-6e08-4ef2-b6a7-31d4d5fc8f88" providerId="ADAL" clId="{A7655F90-755D-4A0C-BC82-B35E316889C6}" dt="2019-05-20T15:24:08.527" v="878"/>
          <ac:spMkLst>
            <pc:docMk/>
            <pc:sldMk cId="1958825275" sldId="1876"/>
            <ac:spMk id="7" creationId="{CCFD6CC3-C5BC-45F2-A072-5F4BF7826BBE}"/>
          </ac:spMkLst>
        </pc:spChg>
      </pc:sldChg>
      <pc:sldChg chg="modSp add">
        <pc:chgData name="Aswathi Puthanveedu" userId="eccd2830-6e08-4ef2-b6a7-31d4d5fc8f88" providerId="ADAL" clId="{A7655F90-755D-4A0C-BC82-B35E316889C6}" dt="2019-05-20T14:35:49.615" v="306" actId="20577"/>
        <pc:sldMkLst>
          <pc:docMk/>
          <pc:sldMk cId="2735546635" sldId="1877"/>
        </pc:sldMkLst>
        <pc:spChg chg="mod">
          <ac:chgData name="Aswathi Puthanveedu" userId="eccd2830-6e08-4ef2-b6a7-31d4d5fc8f88" providerId="ADAL" clId="{A7655F90-755D-4A0C-BC82-B35E316889C6}" dt="2019-05-20T14:35:49.615" v="306" actId="20577"/>
          <ac:spMkLst>
            <pc:docMk/>
            <pc:sldMk cId="2735546635" sldId="1877"/>
            <ac:spMk id="4" creationId="{00000000-0000-0000-0000-000000000000}"/>
          </ac:spMkLst>
        </pc:spChg>
      </pc:sldChg>
      <pc:sldChg chg="addSp delSp modSp add del modTransition">
        <pc:chgData name="Aswathi Puthanveedu" userId="eccd2830-6e08-4ef2-b6a7-31d4d5fc8f88" providerId="ADAL" clId="{A7655F90-755D-4A0C-BC82-B35E316889C6}" dt="2019-05-21T10:37:55.491" v="1250" actId="2696"/>
        <pc:sldMkLst>
          <pc:docMk/>
          <pc:sldMk cId="3117484630" sldId="1879"/>
        </pc:sldMkLst>
        <pc:spChg chg="add mod">
          <ac:chgData name="Aswathi Puthanveedu" userId="eccd2830-6e08-4ef2-b6a7-31d4d5fc8f88" providerId="ADAL" clId="{A7655F90-755D-4A0C-BC82-B35E316889C6}" dt="2019-05-20T15:36:51.512" v="984" actId="20577"/>
          <ac:spMkLst>
            <pc:docMk/>
            <pc:sldMk cId="3117484630" sldId="1879"/>
            <ac:spMk id="2" creationId="{ADCFAE06-7407-4C27-8BC7-91C86BCAFA52}"/>
          </ac:spMkLst>
        </pc:spChg>
        <pc:spChg chg="add del mod">
          <ac:chgData name="Aswathi Puthanveedu" userId="eccd2830-6e08-4ef2-b6a7-31d4d5fc8f88" providerId="ADAL" clId="{A7655F90-755D-4A0C-BC82-B35E316889C6}" dt="2019-05-20T14:42:38.893" v="402" actId="478"/>
          <ac:spMkLst>
            <pc:docMk/>
            <pc:sldMk cId="3117484630" sldId="1879"/>
            <ac:spMk id="3" creationId="{187163CD-1EE2-4E3C-A240-75FF7128EA10}"/>
          </ac:spMkLst>
        </pc:spChg>
      </pc:sldChg>
      <pc:sldChg chg="addSp delSp modSp add">
        <pc:chgData name="Aswathi Puthanveedu" userId="eccd2830-6e08-4ef2-b6a7-31d4d5fc8f88" providerId="ADAL" clId="{A7655F90-755D-4A0C-BC82-B35E316889C6}" dt="2019-05-21T10:12:52.243" v="1201" actId="33524"/>
        <pc:sldMkLst>
          <pc:docMk/>
          <pc:sldMk cId="3237263020" sldId="1881"/>
        </pc:sldMkLst>
        <pc:spChg chg="mod">
          <ac:chgData name="Aswathi Puthanveedu" userId="eccd2830-6e08-4ef2-b6a7-31d4d5fc8f88" providerId="ADAL" clId="{A7655F90-755D-4A0C-BC82-B35E316889C6}" dt="2019-05-21T10:12:52.243" v="1201" actId="33524"/>
          <ac:spMkLst>
            <pc:docMk/>
            <pc:sldMk cId="3237263020" sldId="1881"/>
            <ac:spMk id="2" creationId="{5B7AF2D2-0690-4632-AE5B-4D77B81A3FF0}"/>
          </ac:spMkLst>
        </pc:spChg>
        <pc:spChg chg="mod">
          <ac:chgData name="Aswathi Puthanveedu" userId="eccd2830-6e08-4ef2-b6a7-31d4d5fc8f88" providerId="ADAL" clId="{A7655F90-755D-4A0C-BC82-B35E316889C6}" dt="2019-05-20T15:36:32.366" v="982" actId="403"/>
          <ac:spMkLst>
            <pc:docMk/>
            <pc:sldMk cId="3237263020" sldId="1881"/>
            <ac:spMk id="4" creationId="{11D4F849-8904-4B43-B55D-CAAF4D1BE30C}"/>
          </ac:spMkLst>
        </pc:spChg>
        <pc:spChg chg="add del mod">
          <ac:chgData name="Aswathi Puthanveedu" userId="eccd2830-6e08-4ef2-b6a7-31d4d5fc8f88" providerId="ADAL" clId="{A7655F90-755D-4A0C-BC82-B35E316889C6}" dt="2019-05-20T15:26:22.653" v="889" actId="478"/>
          <ac:spMkLst>
            <pc:docMk/>
            <pc:sldMk cId="3237263020" sldId="1881"/>
            <ac:spMk id="5" creationId="{16F70EBA-0DB5-4137-ACDB-A4D81B910024}"/>
          </ac:spMkLst>
        </pc:spChg>
      </pc:sldChg>
      <pc:sldChg chg="addSp delSp modSp add">
        <pc:chgData name="Aswathi Puthanveedu" userId="eccd2830-6e08-4ef2-b6a7-31d4d5fc8f88" providerId="ADAL" clId="{A7655F90-755D-4A0C-BC82-B35E316889C6}" dt="2019-05-21T09:56:58.907" v="1175" actId="1076"/>
        <pc:sldMkLst>
          <pc:docMk/>
          <pc:sldMk cId="3223036188" sldId="1882"/>
        </pc:sldMkLst>
        <pc:spChg chg="del">
          <ac:chgData name="Aswathi Puthanveedu" userId="eccd2830-6e08-4ef2-b6a7-31d4d5fc8f88" providerId="ADAL" clId="{A7655F90-755D-4A0C-BC82-B35E316889C6}" dt="2019-05-20T14:47:27.543" v="405" actId="478"/>
          <ac:spMkLst>
            <pc:docMk/>
            <pc:sldMk cId="3223036188" sldId="1882"/>
            <ac:spMk id="2" creationId="{73A0F3ED-2233-4A24-A768-6B1C4D369FA9}"/>
          </ac:spMkLst>
        </pc:spChg>
        <pc:spChg chg="del">
          <ac:chgData name="Aswathi Puthanveedu" userId="eccd2830-6e08-4ef2-b6a7-31d4d5fc8f88" providerId="ADAL" clId="{A7655F90-755D-4A0C-BC82-B35E316889C6}" dt="2019-05-20T14:47:29.831" v="406" actId="478"/>
          <ac:spMkLst>
            <pc:docMk/>
            <pc:sldMk cId="3223036188" sldId="1882"/>
            <ac:spMk id="3" creationId="{D773CD8E-9497-4608-907F-EEDCB36A3089}"/>
          </ac:spMkLst>
        </pc:spChg>
        <pc:spChg chg="add del mod">
          <ac:chgData name="Aswathi Puthanveedu" userId="eccd2830-6e08-4ef2-b6a7-31d4d5fc8f88" providerId="ADAL" clId="{A7655F90-755D-4A0C-BC82-B35E316889C6}" dt="2019-05-20T14:57:58.642" v="479" actId="478"/>
          <ac:spMkLst>
            <pc:docMk/>
            <pc:sldMk cId="3223036188" sldId="1882"/>
            <ac:spMk id="10" creationId="{4568984F-8392-4CCE-ACB9-0834953EB51A}"/>
          </ac:spMkLst>
        </pc:spChg>
        <pc:spChg chg="add mod">
          <ac:chgData name="Aswathi Puthanveedu" userId="eccd2830-6e08-4ef2-b6a7-31d4d5fc8f88" providerId="ADAL" clId="{A7655F90-755D-4A0C-BC82-B35E316889C6}" dt="2019-05-21T09:54:31.201" v="1153" actId="1076"/>
          <ac:spMkLst>
            <pc:docMk/>
            <pc:sldMk cId="3223036188" sldId="1882"/>
            <ac:spMk id="21" creationId="{F25647C4-7585-43AF-8BE3-565A0D2BFF29}"/>
          </ac:spMkLst>
        </pc:spChg>
        <pc:spChg chg="add del mod">
          <ac:chgData name="Aswathi Puthanveedu" userId="eccd2830-6e08-4ef2-b6a7-31d4d5fc8f88" providerId="ADAL" clId="{A7655F90-755D-4A0C-BC82-B35E316889C6}" dt="2019-05-21T09:54:15.373" v="1149" actId="478"/>
          <ac:spMkLst>
            <pc:docMk/>
            <pc:sldMk cId="3223036188" sldId="1882"/>
            <ac:spMk id="22" creationId="{FE93147B-DD1E-4DBD-A628-A389B5BADBF5}"/>
          </ac:spMkLst>
        </pc:spChg>
        <pc:spChg chg="add del mod">
          <ac:chgData name="Aswathi Puthanveedu" userId="eccd2830-6e08-4ef2-b6a7-31d4d5fc8f88" providerId="ADAL" clId="{A7655F90-755D-4A0C-BC82-B35E316889C6}" dt="2019-05-21T09:54:11.642" v="1148" actId="478"/>
          <ac:spMkLst>
            <pc:docMk/>
            <pc:sldMk cId="3223036188" sldId="1882"/>
            <ac:spMk id="23" creationId="{A77E208F-EC23-4374-AAB9-E33AC6D89CFE}"/>
          </ac:spMkLst>
        </pc:spChg>
        <pc:spChg chg="add del mod">
          <ac:chgData name="Aswathi Puthanveedu" userId="eccd2830-6e08-4ef2-b6a7-31d4d5fc8f88" providerId="ADAL" clId="{A7655F90-755D-4A0C-BC82-B35E316889C6}" dt="2019-05-20T15:13:03.180" v="565"/>
          <ac:spMkLst>
            <pc:docMk/>
            <pc:sldMk cId="3223036188" sldId="1882"/>
            <ac:spMk id="25" creationId="{7EA82E2D-A09C-4CAD-9EC0-53DE767E5465}"/>
          </ac:spMkLst>
        </pc:spChg>
        <pc:spChg chg="add mod">
          <ac:chgData name="Aswathi Puthanveedu" userId="eccd2830-6e08-4ef2-b6a7-31d4d5fc8f88" providerId="ADAL" clId="{A7655F90-755D-4A0C-BC82-B35E316889C6}" dt="2019-05-20T15:14:15.549" v="596" actId="1076"/>
          <ac:spMkLst>
            <pc:docMk/>
            <pc:sldMk cId="3223036188" sldId="1882"/>
            <ac:spMk id="28" creationId="{7FE77D57-39A0-48A1-BD79-8845A1B6FD32}"/>
          </ac:spMkLst>
        </pc:spChg>
        <pc:spChg chg="add mod">
          <ac:chgData name="Aswathi Puthanveedu" userId="eccd2830-6e08-4ef2-b6a7-31d4d5fc8f88" providerId="ADAL" clId="{A7655F90-755D-4A0C-BC82-B35E316889C6}" dt="2019-05-21T09:55:16.436" v="1167" actId="20577"/>
          <ac:spMkLst>
            <pc:docMk/>
            <pc:sldMk cId="3223036188" sldId="1882"/>
            <ac:spMk id="29" creationId="{3DAA68F6-5435-4627-B78E-A6D487FC52FF}"/>
          </ac:spMkLst>
        </pc:spChg>
        <pc:spChg chg="add del mod">
          <ac:chgData name="Aswathi Puthanveedu" userId="eccd2830-6e08-4ef2-b6a7-31d4d5fc8f88" providerId="ADAL" clId="{A7655F90-755D-4A0C-BC82-B35E316889C6}" dt="2019-05-21T09:55:07.622" v="1162"/>
          <ac:spMkLst>
            <pc:docMk/>
            <pc:sldMk cId="3223036188" sldId="1882"/>
            <ac:spMk id="30" creationId="{DA80A1DE-E5A7-4C80-9BDA-FBF652DB6001}"/>
          </ac:spMkLst>
        </pc:spChg>
        <pc:spChg chg="add mod">
          <ac:chgData name="Aswathi Puthanveedu" userId="eccd2830-6e08-4ef2-b6a7-31d4d5fc8f88" providerId="ADAL" clId="{A7655F90-755D-4A0C-BC82-B35E316889C6}" dt="2019-05-21T09:54:57.057" v="1159" actId="1076"/>
          <ac:spMkLst>
            <pc:docMk/>
            <pc:sldMk cId="3223036188" sldId="1882"/>
            <ac:spMk id="31" creationId="{3183A814-73E7-4067-9655-5C14205D5A33}"/>
          </ac:spMkLst>
        </pc:spChg>
        <pc:spChg chg="add mod">
          <ac:chgData name="Aswathi Puthanveedu" userId="eccd2830-6e08-4ef2-b6a7-31d4d5fc8f88" providerId="ADAL" clId="{A7655F90-755D-4A0C-BC82-B35E316889C6}" dt="2019-05-21T09:56:58.907" v="1175" actId="1076"/>
          <ac:spMkLst>
            <pc:docMk/>
            <pc:sldMk cId="3223036188" sldId="1882"/>
            <ac:spMk id="32" creationId="{3C7ACF9D-7122-4816-883E-923C23788264}"/>
          </ac:spMkLst>
        </pc:spChg>
        <pc:spChg chg="add mod">
          <ac:chgData name="Aswathi Puthanveedu" userId="eccd2830-6e08-4ef2-b6a7-31d4d5fc8f88" providerId="ADAL" clId="{A7655F90-755D-4A0C-BC82-B35E316889C6}" dt="2019-05-21T09:56:50.217" v="1172" actId="1076"/>
          <ac:spMkLst>
            <pc:docMk/>
            <pc:sldMk cId="3223036188" sldId="1882"/>
            <ac:spMk id="34" creationId="{7BF982B1-970F-4B44-BB0D-1F7D10EB527B}"/>
          </ac:spMkLst>
        </pc:spChg>
        <pc:picChg chg="add del mod">
          <ac:chgData name="Aswathi Puthanveedu" userId="eccd2830-6e08-4ef2-b6a7-31d4d5fc8f88" providerId="ADAL" clId="{A7655F90-755D-4A0C-BC82-B35E316889C6}" dt="2019-05-20T14:54:44.536" v="410" actId="478"/>
          <ac:picMkLst>
            <pc:docMk/>
            <pc:sldMk cId="3223036188" sldId="1882"/>
            <ac:picMk id="5" creationId="{6E9CB276-2BF3-408D-ABAD-9318885A671C}"/>
          </ac:picMkLst>
        </pc:picChg>
        <pc:picChg chg="add del mod">
          <ac:chgData name="Aswathi Puthanveedu" userId="eccd2830-6e08-4ef2-b6a7-31d4d5fc8f88" providerId="ADAL" clId="{A7655F90-755D-4A0C-BC82-B35E316889C6}" dt="2019-05-20T15:11:46.138" v="559" actId="478"/>
          <ac:picMkLst>
            <pc:docMk/>
            <pc:sldMk cId="3223036188" sldId="1882"/>
            <ac:picMk id="7" creationId="{DD142AB5-1A5F-4763-81F5-F910AAFF16BB}"/>
          </ac:picMkLst>
        </pc:picChg>
        <pc:picChg chg="add del mod">
          <ac:chgData name="Aswathi Puthanveedu" userId="eccd2830-6e08-4ef2-b6a7-31d4d5fc8f88" providerId="ADAL" clId="{A7655F90-755D-4A0C-BC82-B35E316889C6}" dt="2019-05-20T14:59:05.229" v="495" actId="478"/>
          <ac:picMkLst>
            <pc:docMk/>
            <pc:sldMk cId="3223036188" sldId="1882"/>
            <ac:picMk id="9" creationId="{A07080A4-4966-4F3C-A5B6-122799DF7858}"/>
          </ac:picMkLst>
        </pc:picChg>
        <pc:picChg chg="add del mod">
          <ac:chgData name="Aswathi Puthanveedu" userId="eccd2830-6e08-4ef2-b6a7-31d4d5fc8f88" providerId="ADAL" clId="{A7655F90-755D-4A0C-BC82-B35E316889C6}" dt="2019-05-21T09:53:55.788" v="1145"/>
          <ac:picMkLst>
            <pc:docMk/>
            <pc:sldMk cId="3223036188" sldId="1882"/>
            <ac:picMk id="11" creationId="{AB030D9C-61EE-4A32-8AF7-36C301154F92}"/>
          </ac:picMkLst>
        </pc:picChg>
        <pc:picChg chg="add del mod ord">
          <ac:chgData name="Aswathi Puthanveedu" userId="eccd2830-6e08-4ef2-b6a7-31d4d5fc8f88" providerId="ADAL" clId="{A7655F90-755D-4A0C-BC82-B35E316889C6}" dt="2019-05-20T14:59:07.204" v="496" actId="478"/>
          <ac:picMkLst>
            <pc:docMk/>
            <pc:sldMk cId="3223036188" sldId="1882"/>
            <ac:picMk id="12" creationId="{C78BF8F1-6047-4538-B87D-DF8BA0657BAA}"/>
          </ac:picMkLst>
        </pc:picChg>
        <pc:picChg chg="add del mod ord">
          <ac:chgData name="Aswathi Puthanveedu" userId="eccd2830-6e08-4ef2-b6a7-31d4d5fc8f88" providerId="ADAL" clId="{A7655F90-755D-4A0C-BC82-B35E316889C6}" dt="2019-05-21T09:53:55.788" v="1145"/>
          <ac:picMkLst>
            <pc:docMk/>
            <pc:sldMk cId="3223036188" sldId="1882"/>
            <ac:picMk id="13" creationId="{28A2B86B-90B5-4665-80A8-A69A429CC153}"/>
          </ac:picMkLst>
        </pc:picChg>
        <pc:picChg chg="add del mod ord">
          <ac:chgData name="Aswathi Puthanveedu" userId="eccd2830-6e08-4ef2-b6a7-31d4d5fc8f88" providerId="ADAL" clId="{A7655F90-755D-4A0C-BC82-B35E316889C6}" dt="2019-05-21T09:53:55.788" v="1145"/>
          <ac:picMkLst>
            <pc:docMk/>
            <pc:sldMk cId="3223036188" sldId="1882"/>
            <ac:picMk id="14" creationId="{327D5248-10CD-455C-887F-3F7D2D3704FB}"/>
          </ac:picMkLst>
        </pc:picChg>
        <pc:picChg chg="add mod">
          <ac:chgData name="Aswathi Puthanveedu" userId="eccd2830-6e08-4ef2-b6a7-31d4d5fc8f88" providerId="ADAL" clId="{A7655F90-755D-4A0C-BC82-B35E316889C6}" dt="2019-05-21T09:54:19.980" v="1150" actId="1076"/>
          <ac:picMkLst>
            <pc:docMk/>
            <pc:sldMk cId="3223036188" sldId="1882"/>
            <ac:picMk id="16" creationId="{5C7A17AA-EDC3-4BBA-AF38-EAA36F55C163}"/>
          </ac:picMkLst>
        </pc:picChg>
        <pc:picChg chg="add del mod">
          <ac:chgData name="Aswathi Puthanveedu" userId="eccd2830-6e08-4ef2-b6a7-31d4d5fc8f88" providerId="ADAL" clId="{A7655F90-755D-4A0C-BC82-B35E316889C6}" dt="2019-05-21T09:53:55.788" v="1145"/>
          <ac:picMkLst>
            <pc:docMk/>
            <pc:sldMk cId="3223036188" sldId="1882"/>
            <ac:picMk id="17" creationId="{0B3BBE6A-996E-49F5-9558-9ABC2FFA32D4}"/>
          </ac:picMkLst>
        </pc:picChg>
        <pc:picChg chg="add del mod">
          <ac:chgData name="Aswathi Puthanveedu" userId="eccd2830-6e08-4ef2-b6a7-31d4d5fc8f88" providerId="ADAL" clId="{A7655F90-755D-4A0C-BC82-B35E316889C6}" dt="2019-05-21T09:54:50.777" v="1158" actId="478"/>
          <ac:picMkLst>
            <pc:docMk/>
            <pc:sldMk cId="3223036188" sldId="1882"/>
            <ac:picMk id="18" creationId="{6861EF86-AC4B-45A8-AA9F-44D8EC239A46}"/>
          </ac:picMkLst>
        </pc:picChg>
        <pc:picChg chg="add mod">
          <ac:chgData name="Aswathi Puthanveedu" userId="eccd2830-6e08-4ef2-b6a7-31d4d5fc8f88" providerId="ADAL" clId="{A7655F90-755D-4A0C-BC82-B35E316889C6}" dt="2019-05-21T09:54:09.060" v="1147" actId="1076"/>
          <ac:picMkLst>
            <pc:docMk/>
            <pc:sldMk cId="3223036188" sldId="1882"/>
            <ac:picMk id="19" creationId="{3D569EC5-BEC7-43A8-9BFA-23A2E23E33DA}"/>
          </ac:picMkLst>
        </pc:picChg>
        <pc:picChg chg="add mod">
          <ac:chgData name="Aswathi Puthanveedu" userId="eccd2830-6e08-4ef2-b6a7-31d4d5fc8f88" providerId="ADAL" clId="{A7655F90-755D-4A0C-BC82-B35E316889C6}" dt="2019-05-21T09:54:09.060" v="1147" actId="1076"/>
          <ac:picMkLst>
            <pc:docMk/>
            <pc:sldMk cId="3223036188" sldId="1882"/>
            <ac:picMk id="20" creationId="{47DB7478-2A29-49F2-88CB-3C973203AD63}"/>
          </ac:picMkLst>
        </pc:picChg>
        <pc:picChg chg="add mod">
          <ac:chgData name="Aswathi Puthanveedu" userId="eccd2830-6e08-4ef2-b6a7-31d4d5fc8f88" providerId="ADAL" clId="{A7655F90-755D-4A0C-BC82-B35E316889C6}" dt="2019-05-20T15:11:54.227" v="562" actId="1076"/>
          <ac:picMkLst>
            <pc:docMk/>
            <pc:sldMk cId="3223036188" sldId="1882"/>
            <ac:picMk id="24" creationId="{EE0D36E3-1E49-48B8-81C6-F0D95E767516}"/>
          </ac:picMkLst>
        </pc:picChg>
        <pc:picChg chg="add mod">
          <ac:chgData name="Aswathi Puthanveedu" userId="eccd2830-6e08-4ef2-b6a7-31d4d5fc8f88" providerId="ADAL" clId="{A7655F90-755D-4A0C-BC82-B35E316889C6}" dt="2019-05-21T09:54:09.060" v="1147" actId="1076"/>
          <ac:picMkLst>
            <pc:docMk/>
            <pc:sldMk cId="3223036188" sldId="1882"/>
            <ac:picMk id="25" creationId="{BFEDC0B9-E31D-404B-BCB4-CF063F6AF327}"/>
          </ac:picMkLst>
        </pc:picChg>
        <pc:picChg chg="add mod">
          <ac:chgData name="Aswathi Puthanveedu" userId="eccd2830-6e08-4ef2-b6a7-31d4d5fc8f88" providerId="ADAL" clId="{A7655F90-755D-4A0C-BC82-B35E316889C6}" dt="2019-05-21T09:54:09.060" v="1147" actId="1076"/>
          <ac:picMkLst>
            <pc:docMk/>
            <pc:sldMk cId="3223036188" sldId="1882"/>
            <ac:picMk id="26" creationId="{C5B17AC7-4407-4656-B90B-480BC2134EEF}"/>
          </ac:picMkLst>
        </pc:picChg>
        <pc:picChg chg="add mod">
          <ac:chgData name="Aswathi Puthanveedu" userId="eccd2830-6e08-4ef2-b6a7-31d4d5fc8f88" providerId="ADAL" clId="{A7655F90-755D-4A0C-BC82-B35E316889C6}" dt="2019-05-20T15:19:19.681" v="822" actId="1076"/>
          <ac:picMkLst>
            <pc:docMk/>
            <pc:sldMk cId="3223036188" sldId="1882"/>
            <ac:picMk id="27" creationId="{E6CD1261-FE6E-42DC-B906-2902E36AA5FE}"/>
          </ac:picMkLst>
        </pc:picChg>
        <pc:picChg chg="add mod">
          <ac:chgData name="Aswathi Puthanveedu" userId="eccd2830-6e08-4ef2-b6a7-31d4d5fc8f88" providerId="ADAL" clId="{A7655F90-755D-4A0C-BC82-B35E316889C6}" dt="2019-05-21T09:54:23.017" v="1151" actId="1076"/>
          <ac:picMkLst>
            <pc:docMk/>
            <pc:sldMk cId="3223036188" sldId="1882"/>
            <ac:picMk id="33" creationId="{455F5494-8BE4-49C4-A97D-FEDC907335D8}"/>
          </ac:picMkLst>
        </pc:picChg>
        <pc:cxnChg chg="add del mod">
          <ac:chgData name="Aswathi Puthanveedu" userId="eccd2830-6e08-4ef2-b6a7-31d4d5fc8f88" providerId="ADAL" clId="{A7655F90-755D-4A0C-BC82-B35E316889C6}" dt="2019-05-20T15:07:22.914" v="526"/>
          <ac:cxnSpMkLst>
            <pc:docMk/>
            <pc:sldMk cId="3223036188" sldId="1882"/>
            <ac:cxnSpMk id="20" creationId="{DED98687-9C62-4DBF-8799-886B299DD705}"/>
          </ac:cxnSpMkLst>
        </pc:cxnChg>
      </pc:sldChg>
      <pc:sldChg chg="addSp delSp modSp add">
        <pc:chgData name="Aswathi Puthanveedu" userId="eccd2830-6e08-4ef2-b6a7-31d4d5fc8f88" providerId="ADAL" clId="{A7655F90-755D-4A0C-BC82-B35E316889C6}" dt="2019-05-21T10:01:44.051" v="1200" actId="1076"/>
        <pc:sldMkLst>
          <pc:docMk/>
          <pc:sldMk cId="3250835698" sldId="1883"/>
        </pc:sldMkLst>
        <pc:spChg chg="del">
          <ac:chgData name="Aswathi Puthanveedu" userId="eccd2830-6e08-4ef2-b6a7-31d4d5fc8f88" providerId="ADAL" clId="{A7655F90-755D-4A0C-BC82-B35E316889C6}" dt="2019-05-21T09:50:33.339" v="1036"/>
          <ac:spMkLst>
            <pc:docMk/>
            <pc:sldMk cId="3250835698" sldId="1883"/>
            <ac:spMk id="2" creationId="{6643B7F8-0DA5-4FF7-B9E1-BE7989E639E5}"/>
          </ac:spMkLst>
        </pc:spChg>
        <pc:spChg chg="mod">
          <ac:chgData name="Aswathi Puthanveedu" userId="eccd2830-6e08-4ef2-b6a7-31d4d5fc8f88" providerId="ADAL" clId="{A7655F90-755D-4A0C-BC82-B35E316889C6}" dt="2019-05-21T09:49:45.213" v="1027" actId="1076"/>
          <ac:spMkLst>
            <pc:docMk/>
            <pc:sldMk cId="3250835698" sldId="1883"/>
            <ac:spMk id="3" creationId="{69D9F938-26DE-43AE-87D4-8C0D74E77B68}"/>
          </ac:spMkLst>
        </pc:spChg>
        <pc:spChg chg="add del mod">
          <ac:chgData name="Aswathi Puthanveedu" userId="eccd2830-6e08-4ef2-b6a7-31d4d5fc8f88" providerId="ADAL" clId="{A7655F90-755D-4A0C-BC82-B35E316889C6}" dt="2019-05-21T09:50:31.822" v="1035"/>
          <ac:spMkLst>
            <pc:docMk/>
            <pc:sldMk cId="3250835698" sldId="1883"/>
            <ac:spMk id="8" creationId="{439BD045-6966-4071-A521-7D1991FF757A}"/>
          </ac:spMkLst>
        </pc:spChg>
        <pc:spChg chg="del">
          <ac:chgData name="Aswathi Puthanveedu" userId="eccd2830-6e08-4ef2-b6a7-31d4d5fc8f88" providerId="ADAL" clId="{A7655F90-755D-4A0C-BC82-B35E316889C6}" dt="2019-05-20T15:11:31.482" v="558" actId="478"/>
          <ac:spMkLst>
            <pc:docMk/>
            <pc:sldMk cId="3250835698" sldId="1883"/>
            <ac:spMk id="10" creationId="{615A474B-2E8D-40AA-810F-A899D33C1D59}"/>
          </ac:spMkLst>
        </pc:spChg>
        <pc:spChg chg="add mod">
          <ac:chgData name="Aswathi Puthanveedu" userId="eccd2830-6e08-4ef2-b6a7-31d4d5fc8f88" providerId="ADAL" clId="{A7655F90-755D-4A0C-BC82-B35E316889C6}" dt="2019-05-20T15:11:03.866" v="554" actId="1076"/>
          <ac:spMkLst>
            <pc:docMk/>
            <pc:sldMk cId="3250835698" sldId="1883"/>
            <ac:spMk id="10" creationId="{6643B7F8-0DA5-4FF7-B9E1-BE7989E639E5}"/>
          </ac:spMkLst>
        </pc:spChg>
        <pc:spChg chg="add mod">
          <ac:chgData name="Aswathi Puthanveedu" userId="eccd2830-6e08-4ef2-b6a7-31d4d5fc8f88" providerId="ADAL" clId="{A7655F90-755D-4A0C-BC82-B35E316889C6}" dt="2019-05-20T15:10:42.129" v="551" actId="1076"/>
          <ac:spMkLst>
            <pc:docMk/>
            <pc:sldMk cId="3250835698" sldId="1883"/>
            <ac:spMk id="11" creationId="{69D9F938-26DE-43AE-87D4-8C0D74E77B68}"/>
          </ac:spMkLst>
        </pc:spChg>
        <pc:spChg chg="del">
          <ac:chgData name="Aswathi Puthanveedu" userId="eccd2830-6e08-4ef2-b6a7-31d4d5fc8f88" providerId="ADAL" clId="{A7655F90-755D-4A0C-BC82-B35E316889C6}" dt="2019-05-20T15:11:22.729" v="557" actId="478"/>
          <ac:spMkLst>
            <pc:docMk/>
            <pc:sldMk cId="3250835698" sldId="1883"/>
            <ac:spMk id="11" creationId="{9F9AA82C-C1FD-4B32-A71D-F8BDBF9B8D49}"/>
          </ac:spMkLst>
        </pc:spChg>
        <pc:spChg chg="mod">
          <ac:chgData name="Aswathi Puthanveedu" userId="eccd2830-6e08-4ef2-b6a7-31d4d5fc8f88" providerId="ADAL" clId="{A7655F90-755D-4A0C-BC82-B35E316889C6}" dt="2019-05-21T10:01:44.051" v="1200" actId="1076"/>
          <ac:spMkLst>
            <pc:docMk/>
            <pc:sldMk cId="3250835698" sldId="1883"/>
            <ac:spMk id="14" creationId="{E4AE00D0-6789-4493-938B-857877D00F7B}"/>
          </ac:spMkLst>
        </pc:spChg>
        <pc:spChg chg="mod">
          <ac:chgData name="Aswathi Puthanveedu" userId="eccd2830-6e08-4ef2-b6a7-31d4d5fc8f88" providerId="ADAL" clId="{A7655F90-755D-4A0C-BC82-B35E316889C6}" dt="2019-05-21T10:01:39.687" v="1199" actId="1076"/>
          <ac:spMkLst>
            <pc:docMk/>
            <pc:sldMk cId="3250835698" sldId="1883"/>
            <ac:spMk id="15" creationId="{1AABF843-EFB3-46AE-A58A-4B6E92C21AAB}"/>
          </ac:spMkLst>
        </pc:spChg>
        <pc:spChg chg="del">
          <ac:chgData name="Aswathi Puthanveedu" userId="eccd2830-6e08-4ef2-b6a7-31d4d5fc8f88" providerId="ADAL" clId="{A7655F90-755D-4A0C-BC82-B35E316889C6}" dt="2019-05-21T09:51:06.931" v="1044" actId="478"/>
          <ac:spMkLst>
            <pc:docMk/>
            <pc:sldMk cId="3250835698" sldId="1883"/>
            <ac:spMk id="16" creationId="{48E7E73F-7563-413E-8CF2-16264458E6F4}"/>
          </ac:spMkLst>
        </pc:spChg>
        <pc:spChg chg="mod">
          <ac:chgData name="Aswathi Puthanveedu" userId="eccd2830-6e08-4ef2-b6a7-31d4d5fc8f88" providerId="ADAL" clId="{A7655F90-755D-4A0C-BC82-B35E316889C6}" dt="2019-05-21T09:50:57.731" v="1043" actId="1076"/>
          <ac:spMkLst>
            <pc:docMk/>
            <pc:sldMk cId="3250835698" sldId="1883"/>
            <ac:spMk id="17" creationId="{5C21DBAE-C478-4A9E-87BC-16FC12461E45}"/>
          </ac:spMkLst>
        </pc:spChg>
        <pc:spChg chg="add mod">
          <ac:chgData name="Aswathi Puthanveedu" userId="eccd2830-6e08-4ef2-b6a7-31d4d5fc8f88" providerId="ADAL" clId="{A7655F90-755D-4A0C-BC82-B35E316889C6}" dt="2019-05-21T09:57:28.324" v="1181" actId="1076"/>
          <ac:spMkLst>
            <pc:docMk/>
            <pc:sldMk cId="3250835698" sldId="1883"/>
            <ac:spMk id="18" creationId="{7302E635-F2AE-4141-A9E0-702C5D42F242}"/>
          </ac:spMkLst>
        </pc:spChg>
        <pc:spChg chg="add mod">
          <ac:chgData name="Aswathi Puthanveedu" userId="eccd2830-6e08-4ef2-b6a7-31d4d5fc8f88" providerId="ADAL" clId="{A7655F90-755D-4A0C-BC82-B35E316889C6}" dt="2019-05-21T09:57:32.121" v="1183" actId="1076"/>
          <ac:spMkLst>
            <pc:docMk/>
            <pc:sldMk cId="3250835698" sldId="1883"/>
            <ac:spMk id="19" creationId="{2814FA9E-8B3A-4906-82D7-E7E3B0F088B0}"/>
          </ac:spMkLst>
        </pc:spChg>
        <pc:picChg chg="mod">
          <ac:chgData name="Aswathi Puthanveedu" userId="eccd2830-6e08-4ef2-b6a7-31d4d5fc8f88" providerId="ADAL" clId="{A7655F90-755D-4A0C-BC82-B35E316889C6}" dt="2019-05-21T09:49:46.483" v="1030" actId="1076"/>
          <ac:picMkLst>
            <pc:docMk/>
            <pc:sldMk cId="3250835698" sldId="1883"/>
            <ac:picMk id="4" creationId="{C99E568D-0A94-4E2F-8B41-9322D08E3EFB}"/>
          </ac:picMkLst>
        </pc:picChg>
        <pc:picChg chg="mod">
          <ac:chgData name="Aswathi Puthanveedu" userId="eccd2830-6e08-4ef2-b6a7-31d4d5fc8f88" providerId="ADAL" clId="{A7655F90-755D-4A0C-BC82-B35E316889C6}" dt="2019-05-21T09:50:09.915" v="1032" actId="1076"/>
          <ac:picMkLst>
            <pc:docMk/>
            <pc:sldMk cId="3250835698" sldId="1883"/>
            <ac:picMk id="7" creationId="{03FFFF7A-74A4-4CEE-9913-26341FEB10F1}"/>
          </ac:picMkLst>
        </pc:picChg>
        <pc:picChg chg="mod ord">
          <ac:chgData name="Aswathi Puthanveedu" userId="eccd2830-6e08-4ef2-b6a7-31d4d5fc8f88" providerId="ADAL" clId="{A7655F90-755D-4A0C-BC82-B35E316889C6}" dt="2019-05-21T09:50:14.097" v="1033" actId="167"/>
          <ac:picMkLst>
            <pc:docMk/>
            <pc:sldMk cId="3250835698" sldId="1883"/>
            <ac:picMk id="9" creationId="{0ACEB5B6-DF93-4C44-B1FA-9106F10CC36A}"/>
          </ac:picMkLst>
        </pc:picChg>
        <pc:picChg chg="mod ord">
          <ac:chgData name="Aswathi Puthanveedu" userId="eccd2830-6e08-4ef2-b6a7-31d4d5fc8f88" providerId="ADAL" clId="{A7655F90-755D-4A0C-BC82-B35E316889C6}" dt="2019-05-21T09:51:13.956" v="1045" actId="166"/>
          <ac:picMkLst>
            <pc:docMk/>
            <pc:sldMk cId="3250835698" sldId="1883"/>
            <ac:picMk id="12" creationId="{3B416A3C-903B-48E1-850F-8630F2CB09D0}"/>
          </ac:picMkLst>
        </pc:picChg>
        <pc:picChg chg="mod">
          <ac:chgData name="Aswathi Puthanveedu" userId="eccd2830-6e08-4ef2-b6a7-31d4d5fc8f88" providerId="ADAL" clId="{A7655F90-755D-4A0C-BC82-B35E316889C6}" dt="2019-05-21T09:50:43.971" v="1040" actId="1076"/>
          <ac:picMkLst>
            <pc:docMk/>
            <pc:sldMk cId="3250835698" sldId="1883"/>
            <ac:picMk id="13" creationId="{D048F5D1-9EA2-4B8A-ABE6-F444B780EB43}"/>
          </ac:picMkLst>
        </pc:picChg>
      </pc:sldChg>
      <pc:sldChg chg="delSp modSp mod ord modTransition setBg modClrScheme addCm delCm chgLayout">
        <pc:chgData name="Aswathi Puthanveedu" userId="eccd2830-6e08-4ef2-b6a7-31d4d5fc8f88" providerId="ADAL" clId="{A7655F90-755D-4A0C-BC82-B35E316889C6}" dt="2019-05-20T15:39:03.248" v="1005" actId="2710"/>
        <pc:sldMkLst>
          <pc:docMk/>
          <pc:sldMk cId="2731443915" sldId="1884"/>
        </pc:sldMkLst>
        <pc:spChg chg="del mod">
          <ac:chgData name="Aswathi Puthanveedu" userId="eccd2830-6e08-4ef2-b6a7-31d4d5fc8f88" providerId="ADAL" clId="{A7655F90-755D-4A0C-BC82-B35E316889C6}" dt="2019-05-20T15:24:56.203" v="884"/>
          <ac:spMkLst>
            <pc:docMk/>
            <pc:sldMk cId="2731443915" sldId="1884"/>
            <ac:spMk id="2" creationId="{F3D3971E-7D9E-4676-B26F-84DB512D471B}"/>
          </ac:spMkLst>
        </pc:spChg>
        <pc:spChg chg="mod">
          <ac:chgData name="Aswathi Puthanveedu" userId="eccd2830-6e08-4ef2-b6a7-31d4d5fc8f88" providerId="ADAL" clId="{A7655F90-755D-4A0C-BC82-B35E316889C6}" dt="2019-05-20T15:39:03.248" v="1005" actId="2710"/>
          <ac:spMkLst>
            <pc:docMk/>
            <pc:sldMk cId="2731443915" sldId="1884"/>
            <ac:spMk id="3" creationId="{5E33D330-B4DF-4CE7-9D47-61947206DF5D}"/>
          </ac:spMkLst>
        </pc:spChg>
      </pc:sldChg>
      <pc:sldChg chg="addSp delSp modSp add">
        <pc:chgData name="Aswathi Puthanveedu" userId="eccd2830-6e08-4ef2-b6a7-31d4d5fc8f88" providerId="ADAL" clId="{A7655F90-755D-4A0C-BC82-B35E316889C6}" dt="2019-05-20T15:24:01.054" v="877"/>
        <pc:sldMkLst>
          <pc:docMk/>
          <pc:sldMk cId="2813982362" sldId="1885"/>
        </pc:sldMkLst>
        <pc:spChg chg="mod">
          <ac:chgData name="Aswathi Puthanveedu" userId="eccd2830-6e08-4ef2-b6a7-31d4d5fc8f88" providerId="ADAL" clId="{A7655F90-755D-4A0C-BC82-B35E316889C6}" dt="2019-05-20T15:21:44.289" v="850" actId="1076"/>
          <ac:spMkLst>
            <pc:docMk/>
            <pc:sldMk cId="2813982362" sldId="1885"/>
            <ac:spMk id="2" creationId="{6387EB4A-EDA8-45E9-B083-CC9337E746DE}"/>
          </ac:spMkLst>
        </pc:spChg>
        <pc:spChg chg="del">
          <ac:chgData name="Aswathi Puthanveedu" userId="eccd2830-6e08-4ef2-b6a7-31d4d5fc8f88" providerId="ADAL" clId="{A7655F90-755D-4A0C-BC82-B35E316889C6}" dt="2019-05-20T15:21:35.378" v="849" actId="478"/>
          <ac:spMkLst>
            <pc:docMk/>
            <pc:sldMk cId="2813982362" sldId="1885"/>
            <ac:spMk id="3" creationId="{F5D801DB-AF92-4E3B-831D-D90E0FD3B057}"/>
          </ac:spMkLst>
        </pc:spChg>
        <pc:spChg chg="add mod">
          <ac:chgData name="Aswathi Puthanveedu" userId="eccd2830-6e08-4ef2-b6a7-31d4d5fc8f88" providerId="ADAL" clId="{A7655F90-755D-4A0C-BC82-B35E316889C6}" dt="2019-05-20T15:24:01.054" v="877"/>
          <ac:spMkLst>
            <pc:docMk/>
            <pc:sldMk cId="2813982362" sldId="1885"/>
            <ac:spMk id="4" creationId="{17D8A8D7-D5E1-4BD6-A123-B1F7699AD388}"/>
          </ac:spMkLst>
        </pc:spChg>
      </pc:sldChg>
      <pc:sldChg chg="addSp modSp add ord modTransition">
        <pc:chgData name="Aswathi Puthanveedu" userId="eccd2830-6e08-4ef2-b6a7-31d4d5fc8f88" providerId="ADAL" clId="{A7655F90-755D-4A0C-BC82-B35E316889C6}" dt="2019-05-20T15:23:54.168" v="876" actId="20577"/>
        <pc:sldMkLst>
          <pc:docMk/>
          <pc:sldMk cId="102880181" sldId="1886"/>
        </pc:sldMkLst>
        <pc:spChg chg="add mod">
          <ac:chgData name="Aswathi Puthanveedu" userId="eccd2830-6e08-4ef2-b6a7-31d4d5fc8f88" providerId="ADAL" clId="{A7655F90-755D-4A0C-BC82-B35E316889C6}" dt="2019-05-20T15:23:54.168" v="876" actId="20577"/>
          <ac:spMkLst>
            <pc:docMk/>
            <pc:sldMk cId="102880181" sldId="1886"/>
            <ac:spMk id="2" creationId="{A4F9182B-3EBA-48FC-961E-988D0F62FC6E}"/>
          </ac:spMkLst>
        </pc:spChg>
        <pc:spChg chg="add mod">
          <ac:chgData name="Aswathi Puthanveedu" userId="eccd2830-6e08-4ef2-b6a7-31d4d5fc8f88" providerId="ADAL" clId="{A7655F90-755D-4A0C-BC82-B35E316889C6}" dt="2019-05-20T15:23:43.108" v="860"/>
          <ac:spMkLst>
            <pc:docMk/>
            <pc:sldMk cId="102880181" sldId="1886"/>
            <ac:spMk id="3" creationId="{5D8E1F80-0FB7-4F19-B5AC-E7C88D4BFEDD}"/>
          </ac:spMkLst>
        </pc:spChg>
      </pc:sldChg>
      <pc:sldChg chg="delSp modSp add">
        <pc:chgData name="Aswathi Puthanveedu" userId="eccd2830-6e08-4ef2-b6a7-31d4d5fc8f88" providerId="ADAL" clId="{A7655F90-755D-4A0C-BC82-B35E316889C6}" dt="2019-05-20T15:31:05.734" v="953" actId="1076"/>
        <pc:sldMkLst>
          <pc:docMk/>
          <pc:sldMk cId="2830318111" sldId="1887"/>
        </pc:sldMkLst>
        <pc:spChg chg="mod">
          <ac:chgData name="Aswathi Puthanveedu" userId="eccd2830-6e08-4ef2-b6a7-31d4d5fc8f88" providerId="ADAL" clId="{A7655F90-755D-4A0C-BC82-B35E316889C6}" dt="2019-05-20T15:31:05.734" v="953" actId="1076"/>
          <ac:spMkLst>
            <pc:docMk/>
            <pc:sldMk cId="2830318111" sldId="1887"/>
            <ac:spMk id="2" creationId="{93094A84-CFBE-46D3-92BB-690960BD42AC}"/>
          </ac:spMkLst>
        </pc:spChg>
        <pc:spChg chg="del">
          <ac:chgData name="Aswathi Puthanveedu" userId="eccd2830-6e08-4ef2-b6a7-31d4d5fc8f88" providerId="ADAL" clId="{A7655F90-755D-4A0C-BC82-B35E316889C6}" dt="2019-05-20T15:30:58.735" v="952" actId="478"/>
          <ac:spMkLst>
            <pc:docMk/>
            <pc:sldMk cId="2830318111" sldId="1887"/>
            <ac:spMk id="3" creationId="{FC6E6D56-A54F-483F-B56D-8902C58E64DB}"/>
          </ac:spMkLst>
        </pc:spChg>
      </pc:sldChg>
      <pc:sldChg chg="addSp delSp modSp add">
        <pc:chgData name="Aswathi Puthanveedu" userId="eccd2830-6e08-4ef2-b6a7-31d4d5fc8f88" providerId="ADAL" clId="{A7655F90-755D-4A0C-BC82-B35E316889C6}" dt="2019-05-20T15:35:11.594" v="977" actId="14100"/>
        <pc:sldMkLst>
          <pc:docMk/>
          <pc:sldMk cId="96920464" sldId="1888"/>
        </pc:sldMkLst>
        <pc:spChg chg="del">
          <ac:chgData name="Aswathi Puthanveedu" userId="eccd2830-6e08-4ef2-b6a7-31d4d5fc8f88" providerId="ADAL" clId="{A7655F90-755D-4A0C-BC82-B35E316889C6}" dt="2019-05-20T15:32:59.680" v="959" actId="478"/>
          <ac:spMkLst>
            <pc:docMk/>
            <pc:sldMk cId="96920464" sldId="1888"/>
            <ac:spMk id="2" creationId="{5C2DA9BE-4BA0-4F80-894E-A9787A95A75F}"/>
          </ac:spMkLst>
        </pc:spChg>
        <pc:spChg chg="del">
          <ac:chgData name="Aswathi Puthanveedu" userId="eccd2830-6e08-4ef2-b6a7-31d4d5fc8f88" providerId="ADAL" clId="{A7655F90-755D-4A0C-BC82-B35E316889C6}" dt="2019-05-20T15:33:04.619" v="960" actId="478"/>
          <ac:spMkLst>
            <pc:docMk/>
            <pc:sldMk cId="96920464" sldId="1888"/>
            <ac:spMk id="3" creationId="{8EF8CF22-F80A-4430-9514-D31BF004CF78}"/>
          </ac:spMkLst>
        </pc:spChg>
        <pc:spChg chg="add del mod">
          <ac:chgData name="Aswathi Puthanveedu" userId="eccd2830-6e08-4ef2-b6a7-31d4d5fc8f88" providerId="ADAL" clId="{A7655F90-755D-4A0C-BC82-B35E316889C6}" dt="2019-05-20T15:32:52.932" v="958" actId="478"/>
          <ac:spMkLst>
            <pc:docMk/>
            <pc:sldMk cId="96920464" sldId="1888"/>
            <ac:spMk id="6" creationId="{A365FC2C-1CAD-4EC4-A578-03FDB1CCA169}"/>
          </ac:spMkLst>
        </pc:spChg>
        <pc:picChg chg="add del mod">
          <ac:chgData name="Aswathi Puthanveedu" userId="eccd2830-6e08-4ef2-b6a7-31d4d5fc8f88" providerId="ADAL" clId="{A7655F90-755D-4A0C-BC82-B35E316889C6}" dt="2019-05-20T15:33:26.733" v="964" actId="478"/>
          <ac:picMkLst>
            <pc:docMk/>
            <pc:sldMk cId="96920464" sldId="1888"/>
            <ac:picMk id="5" creationId="{6F26FF94-3EFD-4DFE-A7EF-3538DC31FD71}"/>
          </ac:picMkLst>
        </pc:picChg>
        <pc:picChg chg="add mod">
          <ac:chgData name="Aswathi Puthanveedu" userId="eccd2830-6e08-4ef2-b6a7-31d4d5fc8f88" providerId="ADAL" clId="{A7655F90-755D-4A0C-BC82-B35E316889C6}" dt="2019-05-20T15:35:11.594" v="977" actId="14100"/>
          <ac:picMkLst>
            <pc:docMk/>
            <pc:sldMk cId="96920464" sldId="1888"/>
            <ac:picMk id="8" creationId="{884A7224-84C3-469B-85C6-C01F8E8A5262}"/>
          </ac:picMkLst>
        </pc:picChg>
      </pc:sldChg>
      <pc:sldMasterChg chg="add addSldLayout">
        <pc:chgData name="Aswathi Puthanveedu" userId="eccd2830-6e08-4ef2-b6a7-31d4d5fc8f88" providerId="ADAL" clId="{A7655F90-755D-4A0C-BC82-B35E316889C6}" dt="2019-05-20T07:36:26.570" v="212" actId="27028"/>
        <pc:sldMasterMkLst>
          <pc:docMk/>
          <pc:sldMasterMk cId="3588427678" sldId="2147484229"/>
        </pc:sldMasterMkLst>
        <pc:sldLayoutChg chg="add">
          <pc:chgData name="Aswathi Puthanveedu" userId="eccd2830-6e08-4ef2-b6a7-31d4d5fc8f88" providerId="ADAL" clId="{A7655F90-755D-4A0C-BC82-B35E316889C6}" dt="2019-05-20T07:11:27.423" v="2" actId="27028"/>
          <pc:sldLayoutMkLst>
            <pc:docMk/>
            <pc:sldMasterMk cId="3588427678" sldId="2147484229"/>
            <pc:sldLayoutMk cId="925069136" sldId="2147484299"/>
          </pc:sldLayoutMkLst>
        </pc:sldLayoutChg>
        <pc:sldLayoutChg chg="add">
          <pc:chgData name="Aswathi Puthanveedu" userId="eccd2830-6e08-4ef2-b6a7-31d4d5fc8f88" providerId="ADAL" clId="{A7655F90-755D-4A0C-BC82-B35E316889C6}" dt="2019-05-20T07:36:26.570" v="212" actId="27028"/>
          <pc:sldLayoutMkLst>
            <pc:docMk/>
            <pc:sldMasterMk cId="3588427678" sldId="2147484229"/>
            <pc:sldLayoutMk cId="2203321026" sldId="2147484573"/>
          </pc:sldLayoutMkLst>
        </pc:sldLayoutChg>
        <pc:sldLayoutChg chg="add">
          <pc:chgData name="Aswathi Puthanveedu" userId="eccd2830-6e08-4ef2-b6a7-31d4d5fc8f88" providerId="ADAL" clId="{A7655F90-755D-4A0C-BC82-B35E316889C6}" dt="2019-05-20T07:36:22.244" v="210" actId="27028"/>
          <pc:sldLayoutMkLst>
            <pc:docMk/>
            <pc:sldMasterMk cId="3588427678" sldId="2147484229"/>
            <pc:sldLayoutMk cId="1849598128" sldId="2147484610"/>
          </pc:sldLayoutMkLst>
        </pc:sldLayoutChg>
      </pc:sldMasterChg>
    </pc:docChg>
  </pc:docChgLst>
  <pc:docChgLst>
    <pc:chgData name="Divya Chowdary Rayineedu" userId="S::rachowda@microsoft.com::d9d116eb-e777-4713-84ca-67aa8a9d416a" providerId="AD" clId="Web-{BE26508E-5318-48CE-A59C-9E4636D1E31E}"/>
    <pc:docChg chg="addSld delSld modSld sldOrd">
      <pc:chgData name="Divya Chowdary Rayineedu" userId="S::rachowda@microsoft.com::d9d116eb-e777-4713-84ca-67aa8a9d416a" providerId="AD" clId="Web-{BE26508E-5318-48CE-A59C-9E4636D1E31E}" dt="2019-05-20T10:34:22.426" v="266" actId="20577"/>
      <pc:docMkLst>
        <pc:docMk/>
      </pc:docMkLst>
      <pc:sldChg chg="addSp modSp new">
        <pc:chgData name="Divya Chowdary Rayineedu" userId="S::rachowda@microsoft.com::d9d116eb-e777-4713-84ca-67aa8a9d416a" providerId="AD" clId="Web-{BE26508E-5318-48CE-A59C-9E4636D1E31E}" dt="2019-05-20T10:34:19.410" v="264" actId="20577"/>
        <pc:sldMkLst>
          <pc:docMk/>
          <pc:sldMk cId="3025926458" sldId="1872"/>
        </pc:sldMkLst>
        <pc:spChg chg="add mod">
          <ac:chgData name="Divya Chowdary Rayineedu" userId="S::rachowda@microsoft.com::d9d116eb-e777-4713-84ca-67aa8a9d416a" providerId="AD" clId="Web-{BE26508E-5318-48CE-A59C-9E4636D1E31E}" dt="2019-05-20T10:33:28.723" v="241" actId="1076"/>
          <ac:spMkLst>
            <pc:docMk/>
            <pc:sldMk cId="3025926458" sldId="1872"/>
            <ac:spMk id="2" creationId="{F3D3971E-7D9E-4676-B26F-84DB512D471B}"/>
          </ac:spMkLst>
        </pc:spChg>
        <pc:spChg chg="add mod">
          <ac:chgData name="Divya Chowdary Rayineedu" userId="S::rachowda@microsoft.com::d9d116eb-e777-4713-84ca-67aa8a9d416a" providerId="AD" clId="Web-{BE26508E-5318-48CE-A59C-9E4636D1E31E}" dt="2019-05-20T10:34:19.410" v="264" actId="20577"/>
          <ac:spMkLst>
            <pc:docMk/>
            <pc:sldMk cId="3025926458" sldId="1872"/>
            <ac:spMk id="3" creationId="{5E33D330-B4DF-4CE7-9D47-61947206DF5D}"/>
          </ac:spMkLst>
        </pc:spChg>
      </pc:sldChg>
    </pc:docChg>
  </pc:docChgLst>
  <pc:docChgLst>
    <pc:chgData name="Anupriya Rentala" userId="c7f7ffb6-0253-4c67-92f4-acca91cb96d5" providerId="ADAL" clId="{2718ED97-D3DD-405D-871F-D484921D3F20}"/>
    <pc:docChg chg="modSld sldOrd">
      <pc:chgData name="Anupriya Rentala" userId="c7f7ffb6-0253-4c67-92f4-acca91cb96d5" providerId="ADAL" clId="{2718ED97-D3DD-405D-871F-D484921D3F20}" dt="2019-06-13T19:45:36.603" v="0"/>
      <pc:docMkLst>
        <pc:docMk/>
      </pc:docMkLst>
      <pc:sldChg chg="ord">
        <pc:chgData name="Anupriya Rentala" userId="c7f7ffb6-0253-4c67-92f4-acca91cb96d5" providerId="ADAL" clId="{2718ED97-D3DD-405D-871F-D484921D3F20}" dt="2019-06-13T19:45:36.603" v="0"/>
        <pc:sldMkLst>
          <pc:docMk/>
          <pc:sldMk cId="1175334831" sldId="1875"/>
        </pc:sldMkLst>
      </pc:sldChg>
    </pc:docChg>
  </pc:docChgLst>
  <pc:docChgLst>
    <pc:chgData name="Divya Chowdary Rayineedu" userId="S::rachowda@microsoft.com::d9d116eb-e777-4713-84ca-67aa8a9d416a" providerId="AD" clId="Web-{9A2C98F6-5784-46A5-826C-F4E4EC1FCBC7}"/>
    <pc:docChg chg="addSld delSld modSld">
      <pc:chgData name="Divya Chowdary Rayineedu" userId="S::rachowda@microsoft.com::d9d116eb-e777-4713-84ca-67aa8a9d416a" providerId="AD" clId="Web-{9A2C98F6-5784-46A5-826C-F4E4EC1FCBC7}" dt="2019-05-20T10:40:14.244" v="93" actId="20577"/>
      <pc:docMkLst>
        <pc:docMk/>
      </pc:docMkLst>
      <pc:sldChg chg="addSp delSp modSp">
        <pc:chgData name="Divya Chowdary Rayineedu" userId="S::rachowda@microsoft.com::d9d116eb-e777-4713-84ca-67aa8a9d416a" providerId="AD" clId="Web-{9A2C98F6-5784-46A5-826C-F4E4EC1FCBC7}" dt="2019-05-20T10:37:54.399" v="16"/>
        <pc:sldMkLst>
          <pc:docMk/>
          <pc:sldMk cId="3025926458" sldId="1872"/>
        </pc:sldMkLst>
        <pc:picChg chg="add del mod">
          <ac:chgData name="Divya Chowdary Rayineedu" userId="S::rachowda@microsoft.com::d9d116eb-e777-4713-84ca-67aa8a9d416a" providerId="AD" clId="Web-{9A2C98F6-5784-46A5-826C-F4E4EC1FCBC7}" dt="2019-05-20T10:37:54.399" v="16"/>
          <ac:picMkLst>
            <pc:docMk/>
            <pc:sldMk cId="3025926458" sldId="1872"/>
            <ac:picMk id="4" creationId="{8DB7CE15-054F-4FD0-B0B2-3575E66EC9D4}"/>
          </ac:picMkLst>
        </pc:picChg>
      </pc:sldChg>
      <pc:sldChg chg="addSp modSp new">
        <pc:chgData name="Divya Chowdary Rayineedu" userId="S::rachowda@microsoft.com::d9d116eb-e777-4713-84ca-67aa8a9d416a" providerId="AD" clId="Web-{9A2C98F6-5784-46A5-826C-F4E4EC1FCBC7}" dt="2019-05-20T10:40:14.244" v="92" actId="20577"/>
        <pc:sldMkLst>
          <pc:docMk/>
          <pc:sldMk cId="1175334831" sldId="1875"/>
        </pc:sldMkLst>
        <pc:spChg chg="add mod">
          <ac:chgData name="Divya Chowdary Rayineedu" userId="S::rachowda@microsoft.com::d9d116eb-e777-4713-84ca-67aa8a9d416a" providerId="AD" clId="Web-{9A2C98F6-5784-46A5-826C-F4E4EC1FCBC7}" dt="2019-05-20T10:40:14.244" v="92" actId="20577"/>
          <ac:spMkLst>
            <pc:docMk/>
            <pc:sldMk cId="1175334831" sldId="1875"/>
            <ac:spMk id="2" creationId="{BA153BCF-7CF3-48A1-960C-C321CD9A7AFB}"/>
          </ac:spMkLst>
        </pc:spChg>
      </pc:sldChg>
    </pc:docChg>
  </pc:docChgLst>
</pc:chgInfo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png>
</file>

<file path=ppt/media/image17.jpeg>
</file>

<file path=ppt/media/image18.jpeg>
</file>

<file path=ppt/media/image19.png>
</file>

<file path=ppt/media/image2.jpg>
</file>

<file path=ppt/media/image20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83DA8A-DB2C-411B-81F9-EF32A35470F0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0AE1C8-3920-4B40-877F-90798739F3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13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6/14/2019 1:15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8779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ECFDC7D-F4BE-4668-920D-08874925A5D7}" type="datetime8">
              <a:rPr lang="en-US" smtClean="0">
                <a:solidFill>
                  <a:prstClr val="black"/>
                </a:solidFill>
              </a:rPr>
              <a:t>6/14/2019 1:14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185510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072DC8-D49D-432C-9D46-A7718B5F5490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6/14/2019 1:15 AM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950270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2072DC8-D49D-432C-9D46-A7718B5F5490}" type="datetime8">
              <a:rPr lang="en-US" smtClean="0"/>
              <a:t>6/14/2019 1:15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837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2033210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 userDrawn="1">
          <p15:clr>
            <a:srgbClr val="FBAE40"/>
          </p15:clr>
        </p15:guide>
        <p15:guide id="6" orient="horz" pos="904" userDrawn="1">
          <p15:clr>
            <a:srgbClr val="5ACBF0"/>
          </p15:clr>
        </p15:guide>
        <p15:guide id="7" orient="horz" pos="1276" userDrawn="1">
          <p15:clr>
            <a:srgbClr val="5ACBF0"/>
          </p15:clr>
        </p15:guide>
        <p15:guide id="8" orient="horz" pos="2226" userDrawn="1">
          <p15:clr>
            <a:srgbClr val="5ACBF0"/>
          </p15:clr>
        </p15:guide>
        <p15:guide id="9" pos="2993" userDrawn="1">
          <p15:clr>
            <a:srgbClr val="C35E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653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79085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79554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76728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2893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3849314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97341274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5" orient="horz" pos="216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body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9589148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709661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887905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849598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134188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7974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4126136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669038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52820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70796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363281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7248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27545781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Picture 5" descr="Group of people in an office working." title="Microsoft Brand Photo">
            <a:extLst>
              <a:ext uri="{FF2B5EF4-FFF2-40B4-BE49-F238E27FC236}">
                <a16:creationId xmlns:a16="http://schemas.microsoft.com/office/drawing/2014/main" id="{31FDC4B1-0785-4203-90B0-3586BA9865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779" t="15162" r="28893" b="1845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22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Picture 5" descr="Group of people in an office working." title="Microsoft Brand Photo">
            <a:extLst>
              <a:ext uri="{FF2B5EF4-FFF2-40B4-BE49-F238E27FC236}">
                <a16:creationId xmlns:a16="http://schemas.microsoft.com/office/drawing/2014/main" id="{D112DACC-3558-4EAF-B807-7C520DCF912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779" t="15162" r="28893" b="1845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8628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145685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0254693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03587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926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24240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0720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676448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15590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8876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06C7DA6-3E58-4BAA-9E2E-EA46ED5F18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7" name="Picture 6" descr="Group of people in an office working." title="Microsoft Brand Photo">
            <a:extLst>
              <a:ext uri="{FF2B5EF4-FFF2-40B4-BE49-F238E27FC236}">
                <a16:creationId xmlns:a16="http://schemas.microsoft.com/office/drawing/2014/main" id="{DF1A1902-1DE9-4E60-921A-674EB3E956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779" t="15162" r="28893" b="1845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744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1866985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6014031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5" orient="horz" pos="216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body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062534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70267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3976111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895802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13145160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576805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9507696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29086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752F7F94-9231-4E4A-AA40-FA537E6B0D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7" name="Picture 6" descr="Group of people in an office working." title="Microsoft Brand Photo">
            <a:extLst>
              <a:ext uri="{FF2B5EF4-FFF2-40B4-BE49-F238E27FC236}">
                <a16:creationId xmlns:a16="http://schemas.microsoft.com/office/drawing/2014/main" id="{2C86E9E4-84A1-4336-87C7-8A2D9DBA103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779" t="15162" r="28893" b="1845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74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42027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10355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341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41260165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11527229-DBED-4F7D-9D9A-03EC2258F2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2556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923145A3-A9AB-4B3E-A898-5EC4C93284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11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4571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30741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1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6.xml"/><Relationship Id="rId21" Type="http://schemas.openxmlformats.org/officeDocument/2006/relationships/slideLayout" Target="../slideLayouts/slideLayout24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20.xml"/><Relationship Id="rId25" Type="http://schemas.openxmlformats.org/officeDocument/2006/relationships/slideLayout" Target="../slideLayouts/slideLayout28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2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23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2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Relationship Id="rId22" Type="http://schemas.openxmlformats.org/officeDocument/2006/relationships/slideLayout" Target="../slideLayouts/slideLayout25.xml"/><Relationship Id="rId27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6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49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5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20" Type="http://schemas.openxmlformats.org/officeDocument/2006/relationships/slideLayout" Target="../slideLayouts/slideLayout48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2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23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47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Relationship Id="rId22" Type="http://schemas.openxmlformats.org/officeDocument/2006/relationships/slideLayout" Target="../slideLayouts/slideLayout50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73" r:id="rId1"/>
    <p:sldLayoutId id="2147484610" r:id="rId2"/>
    <p:sldLayoutId id="2147484299" r:id="rId3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3406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01" r:id="rId1"/>
    <p:sldLayoutId id="2147484302" r:id="rId2"/>
    <p:sldLayoutId id="2147484303" r:id="rId3"/>
    <p:sldLayoutId id="2147484304" r:id="rId4"/>
    <p:sldLayoutId id="2147484305" r:id="rId5"/>
    <p:sldLayoutId id="2147484306" r:id="rId6"/>
    <p:sldLayoutId id="2147484307" r:id="rId7"/>
    <p:sldLayoutId id="2147484308" r:id="rId8"/>
    <p:sldLayoutId id="2147484309" r:id="rId9"/>
    <p:sldLayoutId id="2147484310" r:id="rId10"/>
    <p:sldLayoutId id="2147484311" r:id="rId11"/>
    <p:sldLayoutId id="2147484312" r:id="rId12"/>
    <p:sldLayoutId id="2147484313" r:id="rId13"/>
    <p:sldLayoutId id="2147484314" r:id="rId14"/>
    <p:sldLayoutId id="2147484315" r:id="rId15"/>
    <p:sldLayoutId id="2147484316" r:id="rId16"/>
    <p:sldLayoutId id="2147484317" r:id="rId17"/>
    <p:sldLayoutId id="2147484318" r:id="rId18"/>
    <p:sldLayoutId id="2147484319" r:id="rId19"/>
    <p:sldLayoutId id="2147484320" r:id="rId20"/>
    <p:sldLayoutId id="2147484321" r:id="rId21"/>
    <p:sldLayoutId id="2147484322" r:id="rId22"/>
    <p:sldLayoutId id="2147484323" r:id="rId23"/>
    <p:sldLayoutId id="2147484324" r:id="rId24"/>
    <p:sldLayoutId id="2147484325" r:id="rId2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520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12" r:id="rId1"/>
    <p:sldLayoutId id="2147484613" r:id="rId2"/>
    <p:sldLayoutId id="2147484614" r:id="rId3"/>
    <p:sldLayoutId id="2147484615" r:id="rId4"/>
    <p:sldLayoutId id="2147484616" r:id="rId5"/>
    <p:sldLayoutId id="2147484617" r:id="rId6"/>
    <p:sldLayoutId id="2147484618" r:id="rId7"/>
    <p:sldLayoutId id="2147484619" r:id="rId8"/>
    <p:sldLayoutId id="2147484620" r:id="rId9"/>
    <p:sldLayoutId id="2147484621" r:id="rId10"/>
    <p:sldLayoutId id="2147484622" r:id="rId11"/>
    <p:sldLayoutId id="2147484623" r:id="rId12"/>
    <p:sldLayoutId id="2147484624" r:id="rId13"/>
    <p:sldLayoutId id="2147484625" r:id="rId14"/>
    <p:sldLayoutId id="2147484626" r:id="rId15"/>
    <p:sldLayoutId id="2147484627" r:id="rId16"/>
    <p:sldLayoutId id="2147484628" r:id="rId17"/>
    <p:sldLayoutId id="2147484629" r:id="rId18"/>
    <p:sldLayoutId id="2147484630" r:id="rId19"/>
    <p:sldLayoutId id="2147484631" r:id="rId20"/>
    <p:sldLayoutId id="2147484632" r:id="rId21"/>
    <p:sldLayoutId id="2147484633" r:id="rId22"/>
    <p:sldLayoutId id="2147484634" r:id="rId23"/>
    <p:sldLayoutId id="2147484635" r:id="rId24"/>
    <p:sldLayoutId id="2147484636" r:id="rId2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portal.azure.link" TargetMode="Externa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ngall.com/files-png" TargetMode="External"/><Relationship Id="rId3" Type="http://schemas.openxmlformats.org/officeDocument/2006/relationships/hyperlink" Target="https://pixabay.com/en/smartphone-icon-modern-symbol-1557796/" TargetMode="External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pngall.com/files-png" TargetMode="External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hyperlink" Target="https://pixabay.com/en/smartphone-icon-modern-symbol-1557796/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25A7097-F128-44C8-9EE0-1A9AAF0AF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4536" y="1245418"/>
            <a:ext cx="6492672" cy="1231106"/>
          </a:xfrm>
        </p:spPr>
        <p:txBody>
          <a:bodyPr/>
          <a:lstStyle/>
          <a:p>
            <a:pPr algn="ctr"/>
            <a:r>
              <a:rPr lang="en-US" sz="8000" dirty="0">
                <a:solidFill>
                  <a:schemeClr val="bg1"/>
                </a:solidFill>
              </a:rPr>
              <a:t>Know It Owl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039A1-50D4-4C5F-9F97-DB66C0E13C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145873" y="5564697"/>
            <a:ext cx="6282744" cy="1415772"/>
          </a:xfrm>
        </p:spPr>
        <p:txBody>
          <a:bodyPr/>
          <a:lstStyle/>
          <a:p>
            <a:pPr algn="ctr"/>
            <a:r>
              <a:rPr lang="en-US" sz="2800" b="1" dirty="0">
                <a:solidFill>
                  <a:schemeClr val="tx2">
                    <a:lumMod val="25000"/>
                  </a:schemeClr>
                </a:solidFill>
              </a:rPr>
              <a:t>May 2019</a:t>
            </a:r>
          </a:p>
          <a:p>
            <a:pPr algn="ctr"/>
            <a:endParaRPr lang="en-US" sz="1200" dirty="0"/>
          </a:p>
          <a:p>
            <a:pPr algn="ctr"/>
            <a:endParaRPr lang="en-US" sz="1200" dirty="0">
              <a:gradFill>
                <a:gsLst>
                  <a:gs pos="13109">
                    <a:schemeClr val="tx1"/>
                  </a:gs>
                  <a:gs pos="38000">
                    <a:schemeClr val="tx1"/>
                  </a:gs>
                </a:gsLst>
                <a:lin ang="5400000" scaled="0"/>
              </a:gradFill>
            </a:endParaRP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54B05C7-23A0-433C-8163-3930E06AC78E}"/>
              </a:ext>
            </a:extLst>
          </p:cNvPr>
          <p:cNvSpPr txBox="1">
            <a:spLocks/>
          </p:cNvSpPr>
          <p:nvPr/>
        </p:nvSpPr>
        <p:spPr>
          <a:xfrm>
            <a:off x="9549324" y="3201229"/>
            <a:ext cx="2216727" cy="1477328"/>
          </a:xfrm>
          <a:prstGeom prst="rect">
            <a:avLst/>
          </a:prstGeo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000" kern="1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Anupriya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Divya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Aswathi</a:t>
            </a:r>
          </a:p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egoe UI"/>
                <a:ea typeface="+mn-ea"/>
                <a:cs typeface="Segoe UI" panose="020B0502040204020203" pitchFamily="34" charset="0"/>
              </a:rPr>
              <a:t>Sourab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goe UI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0BFF9A-F483-4C70-A09F-7C063353E3D4}"/>
              </a:ext>
            </a:extLst>
          </p:cNvPr>
          <p:cNvSpPr/>
          <p:nvPr/>
        </p:nvSpPr>
        <p:spPr bwMode="auto">
          <a:xfrm>
            <a:off x="6096000" y="4957894"/>
            <a:ext cx="422246" cy="142612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271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7EB4A-EDA8-45E9-B083-CC9337E74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Research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98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6FF0A2C-BA18-4B50-BEEA-9AA649290E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2242" y="1123527"/>
            <a:ext cx="8647511" cy="46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599125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9182B-3EBA-48FC-961E-988D0F62F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2979539"/>
            <a:ext cx="4167887" cy="553998"/>
          </a:xfrm>
        </p:spPr>
        <p:txBody>
          <a:bodyPr/>
          <a:lstStyle/>
          <a:p>
            <a:r>
              <a:rPr lang="en-US" dirty="0"/>
              <a:t>Prototyping Data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80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33D330-B4DF-4CE7-9D47-61947206DF5D}"/>
              </a:ext>
            </a:extLst>
          </p:cNvPr>
          <p:cNvSpPr txBox="1"/>
          <p:nvPr/>
        </p:nvSpPr>
        <p:spPr>
          <a:xfrm>
            <a:off x="543560" y="1318022"/>
            <a:ext cx="11104880" cy="553997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Arial"/>
              <a:buChar char="•"/>
            </a:pPr>
            <a:r>
              <a:rPr lang="en-US" sz="2000" b="1" dirty="0">
                <a:latin typeface="Futura LT"/>
              </a:rPr>
              <a:t>Qualitative</a:t>
            </a:r>
          </a:p>
          <a:p>
            <a:pPr marL="914400" lvl="1" indent="-4572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Futura LT"/>
              </a:rPr>
              <a:t>Supports natural queries and unstructured natural data. User doesn’t need to learn complex search syntaxes, regex etc. Simplifies the research spent in finding answers by abstracting away technical complexities.</a:t>
            </a:r>
          </a:p>
          <a:p>
            <a:pPr marL="914400" lvl="1" indent="-457200">
              <a:lnSpc>
                <a:spcPct val="150000"/>
              </a:lnSpc>
              <a:buFont typeface="Arial"/>
              <a:buChar char="•"/>
            </a:pPr>
            <a:r>
              <a:rPr lang="en-US" sz="2000" dirty="0">
                <a:latin typeface="Futura LT"/>
              </a:rPr>
              <a:t>Achieves human level performance in terms of providing accurate answers to the natural language queries based on comprehensions.</a:t>
            </a:r>
          </a:p>
          <a:p>
            <a:pPr marL="914400" lvl="1" indent="-457200">
              <a:buFont typeface="Arial"/>
              <a:buChar char="•"/>
            </a:pPr>
            <a:endParaRPr lang="en-US" sz="2000" dirty="0">
              <a:latin typeface="Futura LT"/>
            </a:endParaRPr>
          </a:p>
          <a:p>
            <a:pPr marL="914400" lvl="1" indent="-457200">
              <a:buFont typeface="Arial"/>
              <a:buChar char="•"/>
            </a:pPr>
            <a:endParaRPr lang="en-US" sz="2000" dirty="0">
              <a:latin typeface="Futura LT"/>
            </a:endParaRPr>
          </a:p>
          <a:p>
            <a:pPr marL="914400" lvl="1" indent="-457200">
              <a:buFont typeface="Arial"/>
              <a:buChar char="•"/>
            </a:pPr>
            <a:endParaRPr lang="en-US" sz="2000" dirty="0">
              <a:latin typeface="Futura LT"/>
            </a:endParaRPr>
          </a:p>
          <a:p>
            <a:pPr marL="914400" lvl="1" indent="-457200">
              <a:buFont typeface="Arial"/>
              <a:buChar char="•"/>
            </a:pPr>
            <a:endParaRPr lang="en-US" sz="2000" dirty="0">
              <a:latin typeface="Futura LT"/>
            </a:endParaRPr>
          </a:p>
          <a:p>
            <a:pPr marL="914400" lvl="1" indent="-457200">
              <a:buFont typeface="Arial"/>
              <a:buChar char="•"/>
            </a:pPr>
            <a:endParaRPr lang="en-US" sz="2000" dirty="0">
              <a:latin typeface="Futura LT"/>
            </a:endParaRPr>
          </a:p>
          <a:p>
            <a:pPr marL="914400" lvl="1" indent="-457200">
              <a:buFont typeface="Arial"/>
              <a:buChar char="•"/>
            </a:pPr>
            <a:endParaRPr lang="en-US" sz="2000" dirty="0">
              <a:latin typeface="Futura LT"/>
            </a:endParaRPr>
          </a:p>
          <a:p>
            <a:pPr marL="914400" lvl="1" indent="-457200">
              <a:buFont typeface="Arial"/>
              <a:buChar char="•"/>
            </a:pPr>
            <a:endParaRPr lang="en-US" sz="2000" dirty="0">
              <a:latin typeface="Futura LT"/>
            </a:endParaRPr>
          </a:p>
          <a:p>
            <a:pPr marL="914400" lvl="1" indent="-457200">
              <a:buFont typeface="Arial"/>
              <a:buChar char="•"/>
            </a:pPr>
            <a:endParaRPr lang="en-US" sz="2000" dirty="0">
              <a:latin typeface="Futura LT"/>
            </a:endParaRPr>
          </a:p>
          <a:p>
            <a:pPr marL="914400" lvl="1" indent="-457200">
              <a:buFont typeface="Arial"/>
              <a:buChar char="•"/>
            </a:pPr>
            <a:endParaRPr lang="en-US" sz="2000" dirty="0">
              <a:latin typeface="Futura 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33915F-800E-4414-85B0-A9E4D02AE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425" y="4221973"/>
            <a:ext cx="5391150" cy="233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92645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33D330-B4DF-4CE7-9D47-61947206DF5D}"/>
              </a:ext>
            </a:extLst>
          </p:cNvPr>
          <p:cNvSpPr txBox="1"/>
          <p:nvPr/>
        </p:nvSpPr>
        <p:spPr>
          <a:xfrm>
            <a:off x="543560" y="1274564"/>
            <a:ext cx="11104880" cy="49244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Futura LT"/>
              </a:rPr>
              <a:t>Quantitative</a:t>
            </a:r>
            <a:r>
              <a:rPr lang="en-US" sz="2000" dirty="0">
                <a:latin typeface="Futura LT"/>
              </a:rPr>
              <a:t>: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Futura LT"/>
              </a:rPr>
              <a:t>Companies on similar lines like Kira, ROSS etc. have shown clients save around 30-60% research time.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Futura LT"/>
              </a:rPr>
              <a:t>Data and key insights from your prototyping sessions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Futura LT"/>
              </a:rPr>
              <a:t>Model was able to understand semantic relationships and concepts between words, could derive context and provide accurate answers. 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Futura LT"/>
              </a:rPr>
              <a:t>Learnt that there are subtle other real-life scenarios like spell check, support for different document types like pdf, word documents etc.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Futura LT"/>
              </a:rPr>
              <a:t>There were certain limitations like upper bound on answer length, model providing answer even when query and comprehension were unrelated etc.</a:t>
            </a:r>
          </a:p>
          <a:p>
            <a:pPr marL="914400" lvl="1" indent="-457200">
              <a:buFont typeface="Arial"/>
              <a:buChar char="•"/>
            </a:pPr>
            <a:endParaRPr lang="en-US" sz="2000" dirty="0">
              <a:latin typeface="Futura LT"/>
            </a:endParaRPr>
          </a:p>
        </p:txBody>
      </p:sp>
    </p:spTree>
    <p:extLst>
      <p:ext uri="{BB962C8B-B14F-4D97-AF65-F5344CB8AC3E}">
        <p14:creationId xmlns:p14="http://schemas.microsoft.com/office/powerpoint/2010/main" val="2731443915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2B4CF-699F-4DAA-AA0E-8F013FADDAD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74750" y="457200"/>
            <a:ext cx="10367010" cy="553998"/>
          </a:xfrm>
        </p:spPr>
        <p:txBody>
          <a:bodyPr/>
          <a:lstStyle/>
          <a:p>
            <a:pPr algn="r"/>
            <a:r>
              <a:rPr lang="en-IN"/>
              <a:t>The Ask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D4913D-8B98-4F39-A9FF-DB388F496DD8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848836" y="1485900"/>
            <a:ext cx="11018838" cy="2794611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3 weeks to make it production ready.</a:t>
            </a:r>
          </a:p>
          <a:p>
            <a:pPr lvl="1"/>
            <a:r>
              <a:rPr lang="en-US" sz="2800" dirty="0"/>
              <a:t>Docker for containerization</a:t>
            </a:r>
          </a:p>
          <a:p>
            <a:pPr lvl="1"/>
            <a:r>
              <a:rPr lang="en-US" sz="2800" dirty="0"/>
              <a:t>TensorFlow Serving for a model hosting</a:t>
            </a:r>
          </a:p>
          <a:p>
            <a:pPr lvl="1"/>
            <a:r>
              <a:rPr lang="en-US" sz="2800" dirty="0"/>
              <a:t>Kubernetes for production deployment</a:t>
            </a:r>
          </a:p>
          <a:p>
            <a:pPr lvl="2"/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82444730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AF2D2-0690-4632-AE5B-4D77B81A3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9948" y="439778"/>
            <a:ext cx="9144000" cy="553998"/>
          </a:xfrm>
        </p:spPr>
        <p:txBody>
          <a:bodyPr/>
          <a:lstStyle/>
          <a:p>
            <a:pPr algn="r"/>
            <a:r>
              <a:rPr lang="en-US" dirty="0"/>
              <a:t>Future and scope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D4F849-8904-4B43-B55D-CAAF4D1BE30C}"/>
              </a:ext>
            </a:extLst>
          </p:cNvPr>
          <p:cNvSpPr txBox="1"/>
          <p:nvPr/>
        </p:nvSpPr>
        <p:spPr>
          <a:xfrm>
            <a:off x="856673" y="1703335"/>
            <a:ext cx="10478653" cy="3635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cs typeface="Segoe UI"/>
              </a:rPr>
              <a:t>Serving in Production: </a:t>
            </a:r>
            <a:r>
              <a:rPr lang="en-US" sz="2000" dirty="0"/>
              <a:t>Currently, for every request TensorFlow is creating the graph to serve the request. In production environment, we will be using TensorFlow production, protocol buffer (</a:t>
            </a:r>
            <a:r>
              <a:rPr lang="en-US" sz="2000" dirty="0" err="1"/>
              <a:t>protobuf</a:t>
            </a:r>
            <a:r>
              <a:rPr lang="en-US" sz="2000" dirty="0"/>
              <a:t>) format of model and host our model in Kubernetes Docker. This will avoid creating graph to serve every request and is highly scalable capable of serving a high volume of requests. This also increases maintainability of the model.</a:t>
            </a:r>
          </a:p>
          <a:p>
            <a:pPr marL="457200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cs typeface="Segoe UI"/>
              </a:rPr>
              <a:t>Using cognitive services like machine translation to support multilingual articles and queries.</a:t>
            </a:r>
          </a:p>
          <a:p>
            <a:pPr marL="457200" indent="-4572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cs typeface="Segoe UI"/>
              </a:rPr>
              <a:t>Integration with Microsoft teams.</a:t>
            </a:r>
          </a:p>
        </p:txBody>
      </p:sp>
    </p:spTree>
    <p:extLst>
      <p:ext uri="{BB962C8B-B14F-4D97-AF65-F5344CB8AC3E}">
        <p14:creationId xmlns:p14="http://schemas.microsoft.com/office/powerpoint/2010/main" val="3237263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94A84-CFBE-46D3-92BB-690960BD4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955" y="3152001"/>
            <a:ext cx="9144000" cy="553998"/>
          </a:xfrm>
        </p:spPr>
        <p:txBody>
          <a:bodyPr/>
          <a:lstStyle/>
          <a:p>
            <a:r>
              <a:rPr lang="en-US" dirty="0"/>
              <a:t>Discussion &amp; Feedback</a:t>
            </a:r>
          </a:p>
        </p:txBody>
      </p:sp>
    </p:spTree>
    <p:extLst>
      <p:ext uri="{BB962C8B-B14F-4D97-AF65-F5344CB8AC3E}">
        <p14:creationId xmlns:p14="http://schemas.microsoft.com/office/powerpoint/2010/main" val="283031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884A7224-84C3-469B-85C6-C01F8E8A52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20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AB67B-3A70-4B37-9239-1F85C8D37EE6}"/>
              </a:ext>
            </a:extLst>
          </p:cNvPr>
          <p:cNvSpPr>
            <a:spLocks noGrp="1"/>
          </p:cNvSpPr>
          <p:nvPr/>
        </p:nvSpPr>
        <p:spPr>
          <a:xfrm>
            <a:off x="1451579" y="2015732"/>
            <a:ext cx="9603275" cy="14647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Considerable amount of time </a:t>
            </a:r>
            <a:r>
              <a:rPr lang="en-US" b="1" dirty="0"/>
              <a:t>wasted </a:t>
            </a:r>
            <a:r>
              <a:rPr lang="en-US" dirty="0"/>
              <a:t>in going through large data, documents, books or articles for answers that could be </a:t>
            </a:r>
            <a:r>
              <a:rPr lang="en-US" b="1" dirty="0"/>
              <a:t>inaccurate</a:t>
            </a:r>
            <a:r>
              <a:rPr lang="en-US" dirty="0"/>
              <a:t>, in various sectors ranging from medicine to research to law.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73363B-EF6C-40B4-AF3E-D48C44DE6E51}"/>
              </a:ext>
            </a:extLst>
          </p:cNvPr>
          <p:cNvSpPr txBox="1"/>
          <p:nvPr/>
        </p:nvSpPr>
        <p:spPr>
          <a:xfrm>
            <a:off x="1451579" y="4481945"/>
            <a:ext cx="9744363" cy="1494768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b="1" dirty="0">
                <a:cs typeface="Arial"/>
              </a:rPr>
              <a:t>Chatbot</a:t>
            </a:r>
            <a:r>
              <a:rPr lang="en-US" dirty="0">
                <a:cs typeface="Arial"/>
              </a:rPr>
              <a:t> which provides </a:t>
            </a:r>
            <a:r>
              <a:rPr lang="en-US" b="1" dirty="0">
                <a:cs typeface="Arial"/>
              </a:rPr>
              <a:t>accurate</a:t>
            </a:r>
            <a:r>
              <a:rPr lang="en-US" dirty="0">
                <a:cs typeface="Arial"/>
              </a:rPr>
              <a:t> answers to end user questions related to </a:t>
            </a:r>
            <a:r>
              <a:rPr lang="en-US" b="1" dirty="0">
                <a:cs typeface="Arial"/>
              </a:rPr>
              <a:t>large </a:t>
            </a:r>
            <a:r>
              <a:rPr lang="en-US" dirty="0">
                <a:cs typeface="Arial"/>
              </a:rPr>
              <a:t>data</a:t>
            </a:r>
            <a:r>
              <a:rPr lang="en-US" b="1" dirty="0">
                <a:cs typeface="Arial"/>
              </a:rPr>
              <a:t> saving</a:t>
            </a:r>
            <a:r>
              <a:rPr lang="en-US" dirty="0">
                <a:cs typeface="Arial"/>
              </a:rPr>
              <a:t> considerable amount of their research </a:t>
            </a:r>
            <a:r>
              <a:rPr lang="en-US" b="1" dirty="0">
                <a:cs typeface="Arial"/>
              </a:rPr>
              <a:t>time</a:t>
            </a:r>
            <a:r>
              <a:rPr lang="en-US" dirty="0">
                <a:cs typeface="Arial"/>
              </a:rPr>
              <a:t>.</a:t>
            </a:r>
          </a:p>
          <a:p>
            <a:pPr marL="228600" indent="-22860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endParaRPr lang="en-US" dirty="0">
              <a:cs typeface="Arial"/>
            </a:endParaRPr>
          </a:p>
          <a:p>
            <a:pPr>
              <a:buChar char="•"/>
            </a:pPr>
            <a:endParaRPr lang="en-US" dirty="0">
              <a:cs typeface="Arial"/>
            </a:endParaRPr>
          </a:p>
        </p:txBody>
      </p:sp>
      <p:sp>
        <p:nvSpPr>
          <p:cNvPr id="5" name="Title 16">
            <a:extLst>
              <a:ext uri="{FF2B5EF4-FFF2-40B4-BE49-F238E27FC236}">
                <a16:creationId xmlns:a16="http://schemas.microsoft.com/office/drawing/2014/main" id="{CE0AF49D-681F-4988-B796-C27DD2107321}"/>
              </a:ext>
            </a:extLst>
          </p:cNvPr>
          <p:cNvSpPr txBox="1">
            <a:spLocks/>
          </p:cNvSpPr>
          <p:nvPr/>
        </p:nvSpPr>
        <p:spPr>
          <a:xfrm>
            <a:off x="586740" y="983329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/>
            <a:r>
              <a:rPr lang="en-US" dirty="0"/>
              <a:t>Problem Statement</a:t>
            </a:r>
          </a:p>
        </p:txBody>
      </p:sp>
      <p:sp>
        <p:nvSpPr>
          <p:cNvPr id="6" name="Title 16">
            <a:extLst>
              <a:ext uri="{FF2B5EF4-FFF2-40B4-BE49-F238E27FC236}">
                <a16:creationId xmlns:a16="http://schemas.microsoft.com/office/drawing/2014/main" id="{506E2AF2-E339-4DC7-91CC-8B35F514870E}"/>
              </a:ext>
            </a:extLst>
          </p:cNvPr>
          <p:cNvSpPr txBox="1">
            <a:spLocks/>
          </p:cNvSpPr>
          <p:nvPr/>
        </p:nvSpPr>
        <p:spPr>
          <a:xfrm>
            <a:off x="586740" y="3704237"/>
            <a:ext cx="11018520" cy="553998"/>
          </a:xfrm>
          <a:prstGeom prst="rect">
            <a:avLst/>
          </a:prstGeom>
        </p:spPr>
        <p:txBody>
          <a:bodyPr/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/>
            <a:r>
              <a:rPr lang="en-US" dirty="0"/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240282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153BCF-7CF3-48A1-960C-C321CD9A7AFB}"/>
              </a:ext>
            </a:extLst>
          </p:cNvPr>
          <p:cNvSpPr txBox="1"/>
          <p:nvPr/>
        </p:nvSpPr>
        <p:spPr>
          <a:xfrm>
            <a:off x="3659252" y="2998113"/>
            <a:ext cx="4873495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Demo Link –   </a:t>
            </a:r>
            <a:r>
              <a:rPr lang="en-US" sz="2800" dirty="0" err="1">
                <a:ea typeface="+mn-lt"/>
                <a:cs typeface="+mn-lt"/>
                <a:hlinkClick r:id="rId2"/>
              </a:rPr>
              <a:t>portal.azure.link</a:t>
            </a:r>
            <a:endParaRPr lang="en-US" sz="2800" dirty="0">
              <a:cs typeface="Segoe UI"/>
            </a:endParaRP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2718DB49-66CC-4566-A900-32FCDA7EE2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602" y="4507367"/>
            <a:ext cx="1969640" cy="214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3483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83CAA4-7CBC-4E65-BC11-51CBB0295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Scenarios</a:t>
            </a:r>
          </a:p>
        </p:txBody>
      </p:sp>
    </p:spTree>
    <p:extLst>
      <p:ext uri="{BB962C8B-B14F-4D97-AF65-F5344CB8AC3E}">
        <p14:creationId xmlns:p14="http://schemas.microsoft.com/office/powerpoint/2010/main" val="1958825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98977CC3-262C-4F12-81B0-1A3B375A7E6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t="10488" b="524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j-ea"/>
                <a:cs typeface="+mj-cs"/>
              </a:rPr>
              <a:t>Petronas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8318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screen shot of a computer&#10;&#10;Description automatically generated">
            <a:extLst>
              <a:ext uri="{FF2B5EF4-FFF2-40B4-BE49-F238E27FC236}">
                <a16:creationId xmlns:a16="http://schemas.microsoft.com/office/drawing/2014/main" id="{5C7A17AA-EDC3-4BBA-AF38-EAA36F55C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42734" y="2765111"/>
            <a:ext cx="1019923" cy="1442720"/>
          </a:xfrm>
          <a:prstGeom prst="rect">
            <a:avLst/>
          </a:prstGeom>
        </p:spPr>
      </p:pic>
      <p:sp>
        <p:nvSpPr>
          <p:cNvPr id="21" name="Arrow: Right 20">
            <a:extLst>
              <a:ext uri="{FF2B5EF4-FFF2-40B4-BE49-F238E27FC236}">
                <a16:creationId xmlns:a16="http://schemas.microsoft.com/office/drawing/2014/main" id="{F25647C4-7585-43AF-8BE3-565A0D2BFF29}"/>
              </a:ext>
            </a:extLst>
          </p:cNvPr>
          <p:cNvSpPr/>
          <p:nvPr/>
        </p:nvSpPr>
        <p:spPr bwMode="auto">
          <a:xfrm>
            <a:off x="2885243" y="3428999"/>
            <a:ext cx="1606858" cy="237479"/>
          </a:xfrm>
          <a:prstGeom prst="rightArrow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E0D36E3-1E49-48B8-81C6-F0D95E767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5605" y="2771900"/>
            <a:ext cx="1212342" cy="1310954"/>
          </a:xfrm>
          <a:prstGeom prst="rect">
            <a:avLst/>
          </a:prstGeom>
        </p:spPr>
      </p:pic>
      <p:pic>
        <p:nvPicPr>
          <p:cNvPr id="27" name="Picture 26" descr="A close up of a sign&#10;&#10;Description automatically generated">
            <a:extLst>
              <a:ext uri="{FF2B5EF4-FFF2-40B4-BE49-F238E27FC236}">
                <a16:creationId xmlns:a16="http://schemas.microsoft.com/office/drawing/2014/main" id="{E6CD1261-FE6E-42DC-B906-2902E36AA5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721" y="2485289"/>
            <a:ext cx="726690" cy="72669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FE77D57-39A0-48A1-BD79-8845A1B6FD32}"/>
              </a:ext>
            </a:extLst>
          </p:cNvPr>
          <p:cNvSpPr txBox="1"/>
          <p:nvPr/>
        </p:nvSpPr>
        <p:spPr>
          <a:xfrm>
            <a:off x="714580" y="4631472"/>
            <a:ext cx="2274391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Petronas Employee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DAA68F6-5435-4627-B78E-A6D487FC52FF}"/>
              </a:ext>
            </a:extLst>
          </p:cNvPr>
          <p:cNvSpPr txBox="1"/>
          <p:nvPr/>
        </p:nvSpPr>
        <p:spPr>
          <a:xfrm>
            <a:off x="4074850" y="4631472"/>
            <a:ext cx="287636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Natural Language Query / Answer to 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83A814-73E7-4067-9655-5C14205D5A33}"/>
              </a:ext>
            </a:extLst>
          </p:cNvPr>
          <p:cNvSpPr txBox="1"/>
          <p:nvPr/>
        </p:nvSpPr>
        <p:spPr>
          <a:xfrm>
            <a:off x="9649889" y="4631472"/>
            <a:ext cx="227439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Knowledge Base</a:t>
            </a:r>
            <a:b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Unstructured Data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55F5494-8BE4-49C4-A97D-FEDC907335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831" y="2603416"/>
            <a:ext cx="549543" cy="56345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D569EC5-BEC7-43A8-9BFA-23A2E23E33D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449808" y="2469269"/>
            <a:ext cx="901584" cy="90158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7DB7478-2A29-49F2-88CB-3C973203AD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0174789" y="2796816"/>
            <a:ext cx="901584" cy="90158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FEDC0B9-E31D-404B-BCB4-CF063F6AF3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899770" y="3120609"/>
            <a:ext cx="901584" cy="90158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5B17AC7-4407-4656-B90B-480BC2134EE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7445" y="2483384"/>
            <a:ext cx="549543" cy="563455"/>
          </a:xfrm>
          <a:prstGeom prst="rect">
            <a:avLst/>
          </a:prstGeom>
        </p:spPr>
      </p:pic>
      <p:sp>
        <p:nvSpPr>
          <p:cNvPr id="32" name="Arrow: Right 31">
            <a:extLst>
              <a:ext uri="{FF2B5EF4-FFF2-40B4-BE49-F238E27FC236}">
                <a16:creationId xmlns:a16="http://schemas.microsoft.com/office/drawing/2014/main" id="{3C7ACF9D-7122-4816-883E-923C23788264}"/>
              </a:ext>
            </a:extLst>
          </p:cNvPr>
          <p:cNvSpPr/>
          <p:nvPr/>
        </p:nvSpPr>
        <p:spPr bwMode="auto">
          <a:xfrm>
            <a:off x="7151622" y="3170523"/>
            <a:ext cx="1606858" cy="237479"/>
          </a:xfrm>
          <a:prstGeom prst="rightArrow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7BF982B1-970F-4B44-BB0D-1F7D10EB527B}"/>
              </a:ext>
            </a:extLst>
          </p:cNvPr>
          <p:cNvSpPr/>
          <p:nvPr/>
        </p:nvSpPr>
        <p:spPr bwMode="auto">
          <a:xfrm rot="10800000">
            <a:off x="7125785" y="3632052"/>
            <a:ext cx="1606858" cy="237479"/>
          </a:xfrm>
          <a:prstGeom prst="rightArrow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036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erson sitting at a desk in front of a computer&#10;&#10;Description automatically generated">
            <a:extLst>
              <a:ext uri="{FF2B5EF4-FFF2-40B4-BE49-F238E27FC236}">
                <a16:creationId xmlns:a16="http://schemas.microsoft.com/office/drawing/2014/main" id="{7797E61B-7543-4D6C-BFA9-CC10E4EF759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t="7865" b="78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a typeface="+mj-ea"/>
                <a:cs typeface="+mj-cs"/>
              </a:rPr>
              <a:t>Teams Bot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554663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ACEB5B6-DF93-4C44-B1FA-9106F10CC3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814" y="2050461"/>
            <a:ext cx="1166998" cy="11669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9E568D-0A94-4E2F-8B41-9322D08E3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375" y="2905506"/>
            <a:ext cx="985101" cy="1065229"/>
          </a:xfrm>
          <a:prstGeom prst="rect">
            <a:avLst/>
          </a:prstGeo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03FFFF7A-74A4-4CEE-9913-26341FEB10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656719" y="2666008"/>
            <a:ext cx="1019923" cy="1442720"/>
          </a:xfrm>
          <a:prstGeom prst="rect">
            <a:avLst/>
          </a:prstGeom>
        </p:spPr>
      </p:pic>
      <p:sp>
        <p:nvSpPr>
          <p:cNvPr id="3" name="Arrow: Right 10">
            <a:extLst>
              <a:ext uri="{FF2B5EF4-FFF2-40B4-BE49-F238E27FC236}">
                <a16:creationId xmlns:a16="http://schemas.microsoft.com/office/drawing/2014/main" id="{69D9F938-26DE-43AE-87D4-8C0D74E77B68}"/>
              </a:ext>
            </a:extLst>
          </p:cNvPr>
          <p:cNvSpPr/>
          <p:nvPr/>
        </p:nvSpPr>
        <p:spPr bwMode="auto">
          <a:xfrm>
            <a:off x="2640391" y="3310258"/>
            <a:ext cx="1496603" cy="235179"/>
          </a:xfrm>
          <a:prstGeom prst="rightArrow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48F5D1-9EA2-4B8A-ABE6-F444B780EB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9013" y="3744539"/>
            <a:ext cx="477702" cy="3641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4AE00D0-6789-4493-938B-857877D00F7B}"/>
              </a:ext>
            </a:extLst>
          </p:cNvPr>
          <p:cNvSpPr txBox="1"/>
          <p:nvPr/>
        </p:nvSpPr>
        <p:spPr>
          <a:xfrm>
            <a:off x="1136342" y="4551019"/>
            <a:ext cx="172226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End User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ABF843-EFB3-46AE-A58A-4B6E92C21AAB}"/>
              </a:ext>
            </a:extLst>
          </p:cNvPr>
          <p:cNvSpPr txBox="1"/>
          <p:nvPr/>
        </p:nvSpPr>
        <p:spPr>
          <a:xfrm>
            <a:off x="8806648" y="4551020"/>
            <a:ext cx="2840855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Teams Files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Functional Requirements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Work Order/Contract</a:t>
            </a:r>
          </a:p>
          <a:p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21DBAE-C478-4A9E-87BC-16FC12461E45}"/>
              </a:ext>
            </a:extLst>
          </p:cNvPr>
          <p:cNvSpPr txBox="1"/>
          <p:nvPr/>
        </p:nvSpPr>
        <p:spPr>
          <a:xfrm>
            <a:off x="4043746" y="4551020"/>
            <a:ext cx="326579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Natural Language Query</a:t>
            </a:r>
          </a:p>
          <a:p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/ Answer to query</a:t>
            </a:r>
          </a:p>
        </p:txBody>
      </p:sp>
      <p:sp>
        <p:nvSpPr>
          <p:cNvPr id="18" name="Arrow: Right 10">
            <a:extLst>
              <a:ext uri="{FF2B5EF4-FFF2-40B4-BE49-F238E27FC236}">
                <a16:creationId xmlns:a16="http://schemas.microsoft.com/office/drawing/2014/main" id="{7302E635-F2AE-4141-A9E0-702C5D42F242}"/>
              </a:ext>
            </a:extLst>
          </p:cNvPr>
          <p:cNvSpPr/>
          <p:nvPr/>
        </p:nvSpPr>
        <p:spPr bwMode="auto">
          <a:xfrm>
            <a:off x="7082520" y="3023886"/>
            <a:ext cx="1496603" cy="235179"/>
          </a:xfrm>
          <a:prstGeom prst="rightArrow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B416A3C-903B-48E1-850F-8630F2CB09D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9483550" y="2715070"/>
            <a:ext cx="1198735" cy="1198735"/>
          </a:xfrm>
          <a:prstGeom prst="rect">
            <a:avLst/>
          </a:prstGeom>
        </p:spPr>
      </p:pic>
      <p:sp>
        <p:nvSpPr>
          <p:cNvPr id="19" name="Arrow: Right 10">
            <a:extLst>
              <a:ext uri="{FF2B5EF4-FFF2-40B4-BE49-F238E27FC236}">
                <a16:creationId xmlns:a16="http://schemas.microsoft.com/office/drawing/2014/main" id="{2814FA9E-8B3A-4906-82D7-E7E3B0F088B0}"/>
              </a:ext>
            </a:extLst>
          </p:cNvPr>
          <p:cNvSpPr/>
          <p:nvPr/>
        </p:nvSpPr>
        <p:spPr bwMode="auto">
          <a:xfrm rot="10800000">
            <a:off x="7082520" y="3509360"/>
            <a:ext cx="1496603" cy="235179"/>
          </a:xfrm>
          <a:prstGeom prst="rightArrow">
            <a:avLst/>
          </a:prstGeom>
          <a:solidFill>
            <a:srgbClr val="FFC00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0835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6685340-AE42-4BF0-8FF0-998D64C0D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011" y="267855"/>
            <a:ext cx="11237976" cy="619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3D54C42-6C61-4D1D-8FCA-B2F87A0FAACB}"/>
              </a:ext>
            </a:extLst>
          </p:cNvPr>
          <p:cNvSpPr/>
          <p:nvPr/>
        </p:nvSpPr>
        <p:spPr bwMode="auto">
          <a:xfrm>
            <a:off x="4932218" y="3429000"/>
            <a:ext cx="951346" cy="7366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6E9EB3F-F371-4095-8847-BF7D0980D313}"/>
              </a:ext>
            </a:extLst>
          </p:cNvPr>
          <p:cNvSpPr txBox="1"/>
          <p:nvPr/>
        </p:nvSpPr>
        <p:spPr>
          <a:xfrm>
            <a:off x="5218546" y="3499325"/>
            <a:ext cx="66501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1" u="none" strike="noStrike" kern="1200" cap="none" spc="0" normalizeH="0" baseline="0" noProof="0" dirty="0">
                <a:ln>
                  <a:noFill/>
                </a:ln>
                <a:solidFill>
                  <a:srgbClr val="0078D4">
                    <a:lumMod val="60000"/>
                    <a:lumOff val="40000"/>
                  </a:srgbClr>
                </a:solidFill>
                <a:effectLst/>
                <a:uLnTx/>
                <a:uFillTx/>
                <a:latin typeface="Verdana Pro Black" panose="020B0604020202020204" pitchFamily="34" charset="0"/>
                <a:ea typeface="+mn-ea"/>
                <a:cs typeface="+mn-cs"/>
              </a:rPr>
              <a:t>BERT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1" u="none" strike="noStrike" kern="1200" cap="none" spc="0" normalizeH="0" baseline="0" noProof="0" dirty="0">
                <a:ln>
                  <a:noFill/>
                </a:ln>
                <a:solidFill>
                  <a:srgbClr val="0078D4">
                    <a:lumMod val="60000"/>
                    <a:lumOff val="40000"/>
                  </a:srgbClr>
                </a:solidFill>
                <a:effectLst/>
                <a:uLnTx/>
                <a:uFillTx/>
                <a:latin typeface="Verdana Pro Black" panose="020B0604020202020204" pitchFamily="34" charset="0"/>
                <a:ea typeface="+mn-ea"/>
                <a:cs typeface="+mn-cs"/>
              </a:rPr>
              <a:t>R-Net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5C4CBB-2B30-41C8-8D6A-0EF02682C5CD}"/>
              </a:ext>
            </a:extLst>
          </p:cNvPr>
          <p:cNvSpPr/>
          <p:nvPr/>
        </p:nvSpPr>
        <p:spPr bwMode="auto">
          <a:xfrm>
            <a:off x="932873" y="736600"/>
            <a:ext cx="3999345" cy="7366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C8F581-3664-4AC5-8422-F3CFE876D9A4}"/>
              </a:ext>
            </a:extLst>
          </p:cNvPr>
          <p:cNvSpPr/>
          <p:nvPr/>
        </p:nvSpPr>
        <p:spPr bwMode="auto">
          <a:xfrm>
            <a:off x="1154545" y="3278909"/>
            <a:ext cx="1468582" cy="665018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10C5EF-FA96-4AD8-8EF6-35E6EE0AAEAD}"/>
              </a:ext>
            </a:extLst>
          </p:cNvPr>
          <p:cNvSpPr/>
          <p:nvPr/>
        </p:nvSpPr>
        <p:spPr bwMode="auto">
          <a:xfrm>
            <a:off x="757382" y="2106005"/>
            <a:ext cx="1357745" cy="600479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771579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TT for white - NEW 2018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107C10"/>
      </a:accent3>
      <a:accent4>
        <a:srgbClr val="D73B01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020518_Baseline File [square photo].potx" id="{C5D1F236-4B1B-4E57-A29C-AD92A4683BEF}" vid="{04698D39-7FD2-42AF-81C6-B18BB52E45EF}"/>
    </a:ext>
  </a:extLst>
</a:theme>
</file>

<file path=ppt/theme/theme2.xml><?xml version="1.0" encoding="utf-8"?>
<a:theme xmlns:a="http://schemas.openxmlformats.org/drawingml/2006/main" name="SOFT BLACK TEMPLATE">
  <a:themeElements>
    <a:clrScheme name="TT for Dark - NEW 2018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BCF2"/>
      </a:accent2>
      <a:accent3>
        <a:srgbClr val="107C10"/>
      </a:accent3>
      <a:accent4>
        <a:srgbClr val="D73B01"/>
      </a:accent4>
      <a:accent5>
        <a:srgbClr val="FFB900"/>
      </a:accent5>
      <a:accent6>
        <a:srgbClr val="E6E6E6"/>
      </a:accent6>
      <a:hlink>
        <a:srgbClr val="00BCF2"/>
      </a:hlink>
      <a:folHlink>
        <a:srgbClr val="00BCF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020518_Baseline File [square photo].potx" id="{C5D1F236-4B1B-4E57-A29C-AD92A4683BEF}" vid="{1E0337D1-CAD6-4E93-A362-DB6D21FC6046}"/>
    </a:ext>
  </a:extLst>
</a:theme>
</file>

<file path=ppt/theme/theme3.xml><?xml version="1.0" encoding="utf-8"?>
<a:theme xmlns:a="http://schemas.openxmlformats.org/drawingml/2006/main" name="1_WHITE TEMPLATE">
  <a:themeElements>
    <a:clrScheme name="TT for white - NEW 2018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107C10"/>
      </a:accent3>
      <a:accent4>
        <a:srgbClr val="D73B01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020518_Baseline File [square photo].potx" id="{C5D1F236-4B1B-4E57-A29C-AD92A4683BEF}" vid="{04698D39-7FD2-42AF-81C6-B18BB52E45EF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986F2EE497C0469A356BE8A2512AF9" ma:contentTypeVersion="3" ma:contentTypeDescription="Create a new document." ma:contentTypeScope="" ma:versionID="be7467ada435841f058712a4e2543a35">
  <xsd:schema xmlns:xsd="http://www.w3.org/2001/XMLSchema" xmlns:xs="http://www.w3.org/2001/XMLSchema" xmlns:p="http://schemas.microsoft.com/office/2006/metadata/properties" xmlns:ns2="74256733-4685-4bbd-ada1-85e33f23273e" targetNamespace="http://schemas.microsoft.com/office/2006/metadata/properties" ma:root="true" ma:fieldsID="1ba6c44ab9b9da4236d008433cdd46a8" ns2:_="">
    <xsd:import namespace="74256733-4685-4bbd-ada1-85e33f23273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256733-4685-4bbd-ada1-85e33f23273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A20C96-DBA4-42D4-BFB0-37CB49CF73E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E1224F-C780-4BB2-B954-8190BB548DBF}">
  <ds:schemaRefs>
    <ds:schemaRef ds:uri="http://purl.org/dc/elements/1.1/"/>
    <ds:schemaRef ds:uri="http://purl.org/dc/dcmitype/"/>
    <ds:schemaRef ds:uri="74256733-4685-4bbd-ada1-85e33f23273e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77ABA34-8F82-4E67-B7B1-6E88BF21D3D7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623</TotalTime>
  <Words>473</Words>
  <Application>Microsoft Office PowerPoint</Application>
  <PresentationFormat>Widescreen</PresentationFormat>
  <Paragraphs>68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Arial</vt:lpstr>
      <vt:lpstr>Calibri</vt:lpstr>
      <vt:lpstr>Consolas</vt:lpstr>
      <vt:lpstr>Courier New</vt:lpstr>
      <vt:lpstr>Futura LT</vt:lpstr>
      <vt:lpstr>Segoe UI</vt:lpstr>
      <vt:lpstr>Segoe UI Semibold</vt:lpstr>
      <vt:lpstr>Segoe UI Semilight</vt:lpstr>
      <vt:lpstr>Verdana Pro Black</vt:lpstr>
      <vt:lpstr>Wingdings</vt:lpstr>
      <vt:lpstr>WHITE TEMPLATE</vt:lpstr>
      <vt:lpstr>SOFT BLACK TEMPLATE</vt:lpstr>
      <vt:lpstr>1_WHITE TEMPLATE</vt:lpstr>
      <vt:lpstr>Know It Owl</vt:lpstr>
      <vt:lpstr>PowerPoint Presentation</vt:lpstr>
      <vt:lpstr>PowerPoint Presentation</vt:lpstr>
      <vt:lpstr>Scenarios</vt:lpstr>
      <vt:lpstr>Petronas</vt:lpstr>
      <vt:lpstr>PowerPoint Presentation</vt:lpstr>
      <vt:lpstr>Teams Bot</vt:lpstr>
      <vt:lpstr>PowerPoint Presentation</vt:lpstr>
      <vt:lpstr>PowerPoint Presentation</vt:lpstr>
      <vt:lpstr>Market Research</vt:lpstr>
      <vt:lpstr>PowerPoint Presentation</vt:lpstr>
      <vt:lpstr>Prototyping Data</vt:lpstr>
      <vt:lpstr>PowerPoint Presentation</vt:lpstr>
      <vt:lpstr>PowerPoint Presentation</vt:lpstr>
      <vt:lpstr>The Ask </vt:lpstr>
      <vt:lpstr>Future and scope</vt:lpstr>
      <vt:lpstr>Discussion &amp; Feedback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Aswathi Puthanveedu</dc:creator>
  <cp:lastModifiedBy>Anupriya Rentala</cp:lastModifiedBy>
  <cp:revision>3</cp:revision>
  <dcterms:created xsi:type="dcterms:W3CDTF">2013-07-15T20:26:40Z</dcterms:created>
  <dcterms:modified xsi:type="dcterms:W3CDTF">2019-06-13T19:45:46Z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0x0101000D986F2EE497C0469A356BE8A2512AF9</vt:lpwstr>
  </property>
</Properties>
</file>

<file path=docProps/thumbnail.jpeg>
</file>